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8"/>
  </p:notesMasterIdLst>
  <p:sldIdLst>
    <p:sldId id="11827218" r:id="rId5"/>
    <p:sldId id="389" r:id="rId6"/>
    <p:sldId id="187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068C"/>
    <a:srgbClr val="7426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0583EE-E429-D921-28B5-DE2C0E768DE4}" v="31" dt="2024-08-30T07:27:07.589"/>
    <p1510:client id="{56685D2E-F715-D32C-32C7-C8C6E5BBFA09}" v="26" dt="2024-08-30T07:25:24.134"/>
    <p1510:client id="{CE417694-02D6-7F47-B34A-2A4CCCA0450F}" v="17" dt="2024-08-28T23:26:59.712"/>
    <p1510:client id="{D5C93100-148B-027D-64BA-0F2ED9F1B56D}" v="11" dt="2024-08-28T23:52:46.389"/>
  </p1510:revLst>
</p1510:revInfo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orient="horz"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ik Bal - Product Manager" userId="S::avik@educlaas.com::9ca244a1-377f-4f2e-945d-bf379216d219" providerId="AD" clId="Web-{110583EE-E429-D921-28B5-DE2C0E768DE4}"/>
    <pc:docChg chg="modSld">
      <pc:chgData name="Avik Bal - Product Manager" userId="S::avik@educlaas.com::9ca244a1-377f-4f2e-945d-bf379216d219" providerId="AD" clId="Web-{110583EE-E429-D921-28B5-DE2C0E768DE4}" dt="2024-08-30T07:27:06.370" v="15" actId="20577"/>
      <pc:docMkLst>
        <pc:docMk/>
      </pc:docMkLst>
      <pc:sldChg chg="modSp">
        <pc:chgData name="Avik Bal - Product Manager" userId="S::avik@educlaas.com::9ca244a1-377f-4f2e-945d-bf379216d219" providerId="AD" clId="Web-{110583EE-E429-D921-28B5-DE2C0E768DE4}" dt="2024-08-30T07:27:06.370" v="15" actId="20577"/>
        <pc:sldMkLst>
          <pc:docMk/>
          <pc:sldMk cId="1771550382" sldId="389"/>
        </pc:sldMkLst>
        <pc:spChg chg="mod">
          <ac:chgData name="Avik Bal - Product Manager" userId="S::avik@educlaas.com::9ca244a1-377f-4f2e-945d-bf379216d219" providerId="AD" clId="Web-{110583EE-E429-D921-28B5-DE2C0E768DE4}" dt="2024-08-30T07:27:06.370" v="15" actId="20577"/>
          <ac:spMkLst>
            <pc:docMk/>
            <pc:sldMk cId="1771550382" sldId="389"/>
            <ac:spMk id="5" creationId="{027CBE1F-8295-A7DA-0CEA-0F17FA86045F}"/>
          </ac:spMkLst>
        </pc:spChg>
      </pc:sldChg>
      <pc:sldChg chg="modSp">
        <pc:chgData name="Avik Bal - Product Manager" userId="S::avik@educlaas.com::9ca244a1-377f-4f2e-945d-bf379216d219" providerId="AD" clId="Web-{110583EE-E429-D921-28B5-DE2C0E768DE4}" dt="2024-08-30T07:23:45.955" v="5" actId="20577"/>
        <pc:sldMkLst>
          <pc:docMk/>
          <pc:sldMk cId="0" sldId="11827218"/>
        </pc:sldMkLst>
        <pc:spChg chg="mod">
          <ac:chgData name="Avik Bal - Product Manager" userId="S::avik@educlaas.com::9ca244a1-377f-4f2e-945d-bf379216d219" providerId="AD" clId="Web-{110583EE-E429-D921-28B5-DE2C0E768DE4}" dt="2024-08-30T07:23:45.955" v="5" actId="20577"/>
          <ac:spMkLst>
            <pc:docMk/>
            <pc:sldMk cId="0" sldId="11827218"/>
            <ac:spMk id="2" creationId="{FD783896-CA69-9B5F-1C9F-25EC6D66D147}"/>
          </ac:spMkLst>
        </pc:spChg>
      </pc:sldChg>
    </pc:docChg>
  </pc:docChgLst>
  <pc:docChgLst>
    <pc:chgData name="Anura Azlan Shah - Mentor (DB)" userId="S::anura@educlaas.com::f39219de-f663-486f-b735-0f409c0204ae" providerId="AD" clId="Web-{56685D2E-F715-D32C-32C7-C8C6E5BBFA09}"/>
    <pc:docChg chg="modSld">
      <pc:chgData name="Anura Azlan Shah - Mentor (DB)" userId="S::anura@educlaas.com::f39219de-f663-486f-b735-0f409c0204ae" providerId="AD" clId="Web-{56685D2E-F715-D32C-32C7-C8C6E5BBFA09}" dt="2024-08-30T07:25:24.134" v="16" actId="1076"/>
      <pc:docMkLst>
        <pc:docMk/>
      </pc:docMkLst>
      <pc:sldChg chg="modSp">
        <pc:chgData name="Anura Azlan Shah - Mentor (DB)" userId="S::anura@educlaas.com::f39219de-f663-486f-b735-0f409c0204ae" providerId="AD" clId="Web-{56685D2E-F715-D32C-32C7-C8C6E5BBFA09}" dt="2024-08-30T07:25:24.134" v="16" actId="1076"/>
        <pc:sldMkLst>
          <pc:docMk/>
          <pc:sldMk cId="0" sldId="11827218"/>
        </pc:sldMkLst>
        <pc:spChg chg="mod">
          <ac:chgData name="Anura Azlan Shah - Mentor (DB)" userId="S::anura@educlaas.com::f39219de-f663-486f-b735-0f409c0204ae" providerId="AD" clId="Web-{56685D2E-F715-D32C-32C7-C8C6E5BBFA09}" dt="2024-08-30T07:25:21.118" v="15" actId="1076"/>
          <ac:spMkLst>
            <pc:docMk/>
            <pc:sldMk cId="0" sldId="11827218"/>
            <ac:spMk id="2" creationId="{FD783896-CA69-9B5F-1C9F-25EC6D66D147}"/>
          </ac:spMkLst>
        </pc:spChg>
        <pc:picChg chg="mod">
          <ac:chgData name="Anura Azlan Shah - Mentor (DB)" userId="S::anura@educlaas.com::f39219de-f663-486f-b735-0f409c0204ae" providerId="AD" clId="Web-{56685D2E-F715-D32C-32C7-C8C6E5BBFA09}" dt="2024-08-30T07:25:24.134" v="16" actId="1076"/>
          <ac:picMkLst>
            <pc:docMk/>
            <pc:sldMk cId="0" sldId="11827218"/>
            <ac:picMk id="3" creationId="{2A6CD444-4D89-13F2-0BF8-4FFCD19607CF}"/>
          </ac:picMkLst>
        </pc:picChg>
      </pc:sldChg>
    </pc:docChg>
  </pc:docChgLst>
  <pc:docChgLst>
    <pc:chgData clId="Web-{110583EE-E429-D921-28B5-DE2C0E768DE4}"/>
    <pc:docChg chg="modSld">
      <pc:chgData name="" userId="" providerId="" clId="Web-{110583EE-E429-D921-28B5-DE2C0E768DE4}" dt="2024-08-30T07:23:33.971" v="1" actId="20577"/>
      <pc:docMkLst>
        <pc:docMk/>
      </pc:docMkLst>
      <pc:sldChg chg="modSp">
        <pc:chgData name="" userId="" providerId="" clId="Web-{110583EE-E429-D921-28B5-DE2C0E768DE4}" dt="2024-08-30T07:23:33.971" v="1" actId="20577"/>
        <pc:sldMkLst>
          <pc:docMk/>
          <pc:sldMk cId="0" sldId="11827218"/>
        </pc:sldMkLst>
        <pc:spChg chg="mod">
          <ac:chgData name="" userId="" providerId="" clId="Web-{110583EE-E429-D921-28B5-DE2C0E768DE4}" dt="2024-08-30T07:23:33.971" v="1" actId="20577"/>
          <ac:spMkLst>
            <pc:docMk/>
            <pc:sldMk cId="0" sldId="11827218"/>
            <ac:spMk id="2" creationId="{FD783896-CA69-9B5F-1C9F-25EC6D66D147}"/>
          </ac:spMkLst>
        </pc:spChg>
      </pc:sldChg>
    </pc:docChg>
  </pc:docChgLst>
  <pc:docChgLst>
    <pc:chgData clId="Web-{56685D2E-F715-D32C-32C7-C8C6E5BBFA09}"/>
    <pc:docChg chg="modSld">
      <pc:chgData name="" userId="" providerId="" clId="Web-{56685D2E-F715-D32C-32C7-C8C6E5BBFA09}" dt="2024-08-30T07:23:36.523" v="0" actId="20577"/>
      <pc:docMkLst>
        <pc:docMk/>
      </pc:docMkLst>
      <pc:sldChg chg="modSp">
        <pc:chgData name="" userId="" providerId="" clId="Web-{56685D2E-F715-D32C-32C7-C8C6E5BBFA09}" dt="2024-08-30T07:23:36.523" v="0" actId="20577"/>
        <pc:sldMkLst>
          <pc:docMk/>
          <pc:sldMk cId="0" sldId="11827218"/>
        </pc:sldMkLst>
        <pc:spChg chg="mod">
          <ac:chgData name="" userId="" providerId="" clId="Web-{56685D2E-F715-D32C-32C7-C8C6E5BBFA09}" dt="2024-08-30T07:23:36.523" v="0" actId="20577"/>
          <ac:spMkLst>
            <pc:docMk/>
            <pc:sldMk cId="0" sldId="11827218"/>
            <ac:spMk id="2" creationId="{FD783896-CA69-9B5F-1C9F-25EC6D66D147}"/>
          </ac:spMkLst>
        </pc:spChg>
      </pc:sldChg>
    </pc:docChg>
  </pc:docChgLst>
  <pc:docChgLst>
    <pc:chgData name="Janani Priya S - Product Associate" userId="S::janani@lithan.com::ffa7cd09-e405-454b-9e07-cb4376cc2f92" providerId="AD" clId="Web-{3B3B3D74-8C6C-405B-1672-7204F70C93F4}"/>
    <pc:docChg chg="modSld">
      <pc:chgData name="Janani Priya S - Product Associate" userId="S::janani@lithan.com::ffa7cd09-e405-454b-9e07-cb4376cc2f92" providerId="AD" clId="Web-{3B3B3D74-8C6C-405B-1672-7204F70C93F4}" dt="2024-07-18T11:14:13.041" v="13" actId="1076"/>
      <pc:docMkLst>
        <pc:docMk/>
      </pc:docMkLst>
      <pc:sldChg chg="modSp">
        <pc:chgData name="Janani Priya S - Product Associate" userId="S::janani@lithan.com::ffa7cd09-e405-454b-9e07-cb4376cc2f92" providerId="AD" clId="Web-{3B3B3D74-8C6C-405B-1672-7204F70C93F4}" dt="2024-07-18T11:14:13.041" v="13" actId="1076"/>
        <pc:sldMkLst>
          <pc:docMk/>
          <pc:sldMk cId="0" sldId="11827218"/>
        </pc:sldMkLst>
        <pc:spChg chg="mod">
          <ac:chgData name="Janani Priya S - Product Associate" userId="S::janani@lithan.com::ffa7cd09-e405-454b-9e07-cb4376cc2f92" providerId="AD" clId="Web-{3B3B3D74-8C6C-405B-1672-7204F70C93F4}" dt="2024-07-18T11:14:13.041" v="13" actId="1076"/>
          <ac:spMkLst>
            <pc:docMk/>
            <pc:sldMk cId="0" sldId="11827218"/>
            <ac:spMk id="2" creationId="{FD783896-CA69-9B5F-1C9F-25EC6D66D147}"/>
          </ac:spMkLst>
        </pc:spChg>
        <pc:picChg chg="mod">
          <ac:chgData name="Janani Priya S - Product Associate" userId="S::janani@lithan.com::ffa7cd09-e405-454b-9e07-cb4376cc2f92" providerId="AD" clId="Web-{3B3B3D74-8C6C-405B-1672-7204F70C93F4}" dt="2024-07-18T11:14:05.853" v="12" actId="1076"/>
          <ac:picMkLst>
            <pc:docMk/>
            <pc:sldMk cId="0" sldId="11827218"/>
            <ac:picMk id="3" creationId="{2A6CD444-4D89-13F2-0BF8-4FFCD19607CF}"/>
          </ac:picMkLst>
        </pc:picChg>
      </pc:sldChg>
    </pc:docChg>
  </pc:docChgLst>
  <pc:docChgLst>
    <pc:chgData name="Avik Bal - Product Manager" userId="S::avik@educlaas.com::9ca244a1-377f-4f2e-945d-bf379216d219" providerId="AD" clId="Web-{050A1B09-9312-83A5-513C-8CAC7C867BF1}"/>
    <pc:docChg chg="modSld">
      <pc:chgData name="Avik Bal - Product Manager" userId="S::avik@educlaas.com::9ca244a1-377f-4f2e-945d-bf379216d219" providerId="AD" clId="Web-{050A1B09-9312-83A5-513C-8CAC7C867BF1}" dt="2024-07-15T09:27:59.370" v="6" actId="20577"/>
      <pc:docMkLst>
        <pc:docMk/>
      </pc:docMkLst>
      <pc:sldChg chg="modSp">
        <pc:chgData name="Avik Bal - Product Manager" userId="S::avik@educlaas.com::9ca244a1-377f-4f2e-945d-bf379216d219" providerId="AD" clId="Web-{050A1B09-9312-83A5-513C-8CAC7C867BF1}" dt="2024-07-15T09:27:53.776" v="2" actId="20577"/>
        <pc:sldMkLst>
          <pc:docMk/>
          <pc:sldMk cId="1771550382" sldId="389"/>
        </pc:sldMkLst>
        <pc:spChg chg="mod">
          <ac:chgData name="Avik Bal - Product Manager" userId="S::avik@educlaas.com::9ca244a1-377f-4f2e-945d-bf379216d219" providerId="AD" clId="Web-{050A1B09-9312-83A5-513C-8CAC7C867BF1}" dt="2024-07-15T09:27:52.198" v="0" actId="20577"/>
          <ac:spMkLst>
            <pc:docMk/>
            <pc:sldMk cId="1771550382" sldId="389"/>
            <ac:spMk id="3" creationId="{33E80AD0-623C-8313-06D1-3C8E79902CDF}"/>
          </ac:spMkLst>
        </pc:spChg>
        <pc:spChg chg="mod">
          <ac:chgData name="Avik Bal - Product Manager" userId="S::avik@educlaas.com::9ca244a1-377f-4f2e-945d-bf379216d219" providerId="AD" clId="Web-{050A1B09-9312-83A5-513C-8CAC7C867BF1}" dt="2024-07-15T09:27:53.776" v="2" actId="20577"/>
          <ac:spMkLst>
            <pc:docMk/>
            <pc:sldMk cId="1771550382" sldId="389"/>
            <ac:spMk id="5" creationId="{027CBE1F-8295-A7DA-0CEA-0F17FA86045F}"/>
          </ac:spMkLst>
        </pc:spChg>
      </pc:sldChg>
      <pc:sldChg chg="modSp">
        <pc:chgData name="Avik Bal - Product Manager" userId="S::avik@educlaas.com::9ca244a1-377f-4f2e-945d-bf379216d219" providerId="AD" clId="Web-{050A1B09-9312-83A5-513C-8CAC7C867BF1}" dt="2024-07-15T09:27:59.370" v="6" actId="20577"/>
        <pc:sldMkLst>
          <pc:docMk/>
          <pc:sldMk cId="3248866370" sldId="11827222"/>
        </pc:sldMkLst>
        <pc:spChg chg="mod">
          <ac:chgData name="Avik Bal - Product Manager" userId="S::avik@educlaas.com::9ca244a1-377f-4f2e-945d-bf379216d219" providerId="AD" clId="Web-{050A1B09-9312-83A5-513C-8CAC7C867BF1}" dt="2024-07-15T09:27:56.963" v="5" actId="20577"/>
          <ac:spMkLst>
            <pc:docMk/>
            <pc:sldMk cId="3248866370" sldId="11827222"/>
            <ac:spMk id="4" creationId="{83485346-3CF9-6248-82A7-522101BF403F}"/>
          </ac:spMkLst>
        </pc:spChg>
        <pc:spChg chg="mod">
          <ac:chgData name="Avik Bal - Product Manager" userId="S::avik@educlaas.com::9ca244a1-377f-4f2e-945d-bf379216d219" providerId="AD" clId="Web-{050A1B09-9312-83A5-513C-8CAC7C867BF1}" dt="2024-07-15T09:27:59.370" v="6" actId="20577"/>
          <ac:spMkLst>
            <pc:docMk/>
            <pc:sldMk cId="3248866370" sldId="11827222"/>
            <ac:spMk id="5" creationId="{027CBE1F-8295-A7DA-0CEA-0F17FA86045F}"/>
          </ac:spMkLst>
        </pc:spChg>
      </pc:sldChg>
    </pc:docChg>
  </pc:docChgLst>
  <pc:docChgLst>
    <pc:chgData name="Avik Bal - Product Manager" userId="S::avik@educlaas.com::9ca244a1-377f-4f2e-945d-bf379216d219" providerId="AD" clId="Web-{D5C93100-148B-027D-64BA-0F2ED9F1B56D}"/>
    <pc:docChg chg="modSld">
      <pc:chgData name="Avik Bal - Product Manager" userId="S::avik@educlaas.com::9ca244a1-377f-4f2e-945d-bf379216d219" providerId="AD" clId="Web-{D5C93100-148B-027D-64BA-0F2ED9F1B56D}" dt="2024-08-28T23:52:46.389" v="6" actId="1076"/>
      <pc:docMkLst>
        <pc:docMk/>
      </pc:docMkLst>
      <pc:sldChg chg="modSp">
        <pc:chgData name="Avik Bal - Product Manager" userId="S::avik@educlaas.com::9ca244a1-377f-4f2e-945d-bf379216d219" providerId="AD" clId="Web-{D5C93100-148B-027D-64BA-0F2ED9F1B56D}" dt="2024-08-28T23:52:39.654" v="3" actId="1076"/>
        <pc:sldMkLst>
          <pc:docMk/>
          <pc:sldMk cId="1771550382" sldId="389"/>
        </pc:sldMkLst>
        <pc:spChg chg="mod">
          <ac:chgData name="Avik Bal - Product Manager" userId="S::avik@educlaas.com::9ca244a1-377f-4f2e-945d-bf379216d219" providerId="AD" clId="Web-{D5C93100-148B-027D-64BA-0F2ED9F1B56D}" dt="2024-08-28T23:52:36.920" v="2" actId="1076"/>
          <ac:spMkLst>
            <pc:docMk/>
            <pc:sldMk cId="1771550382" sldId="389"/>
            <ac:spMk id="3" creationId="{33E80AD0-623C-8313-06D1-3C8E79902CDF}"/>
          </ac:spMkLst>
        </pc:spChg>
        <pc:spChg chg="mod">
          <ac:chgData name="Avik Bal - Product Manager" userId="S::avik@educlaas.com::9ca244a1-377f-4f2e-945d-bf379216d219" providerId="AD" clId="Web-{D5C93100-148B-027D-64BA-0F2ED9F1B56D}" dt="2024-08-28T23:52:39.654" v="3" actId="1076"/>
          <ac:spMkLst>
            <pc:docMk/>
            <pc:sldMk cId="1771550382" sldId="389"/>
            <ac:spMk id="5" creationId="{027CBE1F-8295-A7DA-0CEA-0F17FA86045F}"/>
          </ac:spMkLst>
        </pc:spChg>
      </pc:sldChg>
      <pc:sldChg chg="modSp">
        <pc:chgData name="Avik Bal - Product Manager" userId="S::avik@educlaas.com::9ca244a1-377f-4f2e-945d-bf379216d219" providerId="AD" clId="Web-{D5C93100-148B-027D-64BA-0F2ED9F1B56D}" dt="2024-08-28T23:52:46.389" v="6" actId="1076"/>
        <pc:sldMkLst>
          <pc:docMk/>
          <pc:sldMk cId="0" sldId="11827218"/>
        </pc:sldMkLst>
        <pc:spChg chg="mod">
          <ac:chgData name="Avik Bal - Product Manager" userId="S::avik@educlaas.com::9ca244a1-377f-4f2e-945d-bf379216d219" providerId="AD" clId="Web-{D5C93100-148B-027D-64BA-0F2ED9F1B56D}" dt="2024-08-28T23:52:46.389" v="6" actId="1076"/>
          <ac:spMkLst>
            <pc:docMk/>
            <pc:sldMk cId="0" sldId="11827218"/>
            <ac:spMk id="2" creationId="{FD783896-CA69-9B5F-1C9F-25EC6D66D147}"/>
          </ac:spMkLst>
        </pc:spChg>
      </pc:sldChg>
    </pc:docChg>
  </pc:docChgLst>
  <pc:docChgLst>
    <pc:chgData name="Avik Bal - Product Manager" userId="S::avik@educlaas.com::9ca244a1-377f-4f2e-945d-bf379216d219" providerId="AD" clId="Web-{A4A8C8FC-273E-D7D8-ACEB-D68DFAF31ABB}"/>
    <pc:docChg chg="modSld">
      <pc:chgData name="Avik Bal - Product Manager" userId="S::avik@educlaas.com::9ca244a1-377f-4f2e-945d-bf379216d219" providerId="AD" clId="Web-{A4A8C8FC-273E-D7D8-ACEB-D68DFAF31ABB}" dt="2024-07-15T09:25:44.805" v="18" actId="20577"/>
      <pc:docMkLst>
        <pc:docMk/>
      </pc:docMkLst>
      <pc:sldChg chg="addSp delSp modSp">
        <pc:chgData name="Avik Bal - Product Manager" userId="S::avik@educlaas.com::9ca244a1-377f-4f2e-945d-bf379216d219" providerId="AD" clId="Web-{A4A8C8FC-273E-D7D8-ACEB-D68DFAF31ABB}" dt="2024-07-15T09:25:44.805" v="18" actId="20577"/>
        <pc:sldMkLst>
          <pc:docMk/>
          <pc:sldMk cId="1771550382" sldId="389"/>
        </pc:sldMkLst>
        <pc:spChg chg="add mod">
          <ac:chgData name="Avik Bal - Product Manager" userId="S::avik@educlaas.com::9ca244a1-377f-4f2e-945d-bf379216d219" providerId="AD" clId="Web-{A4A8C8FC-273E-D7D8-ACEB-D68DFAF31ABB}" dt="2024-07-15T09:25:44.805" v="18" actId="20577"/>
          <ac:spMkLst>
            <pc:docMk/>
            <pc:sldMk cId="1771550382" sldId="389"/>
            <ac:spMk id="3" creationId="{33E80AD0-623C-8313-06D1-3C8E79902CDF}"/>
          </ac:spMkLst>
        </pc:spChg>
        <pc:spChg chg="del mod">
          <ac:chgData name="Avik Bal - Product Manager" userId="S::avik@educlaas.com::9ca244a1-377f-4f2e-945d-bf379216d219" providerId="AD" clId="Web-{A4A8C8FC-273E-D7D8-ACEB-D68DFAF31ABB}" dt="2024-07-15T09:25:39.429" v="15"/>
          <ac:spMkLst>
            <pc:docMk/>
            <pc:sldMk cId="1771550382" sldId="389"/>
            <ac:spMk id="4" creationId="{83485346-3CF9-6248-82A7-522101BF403F}"/>
          </ac:spMkLst>
        </pc:spChg>
        <pc:spChg chg="mod">
          <ac:chgData name="Avik Bal - Product Manager" userId="S::avik@educlaas.com::9ca244a1-377f-4f2e-945d-bf379216d219" providerId="AD" clId="Web-{A4A8C8FC-273E-D7D8-ACEB-D68DFAF31ABB}" dt="2024-07-15T09:25:42.008" v="17" actId="1076"/>
          <ac:spMkLst>
            <pc:docMk/>
            <pc:sldMk cId="1771550382" sldId="389"/>
            <ac:spMk id="5" creationId="{027CBE1F-8295-A7DA-0CEA-0F17FA86045F}"/>
          </ac:spMkLst>
        </pc:spChg>
      </pc:sldChg>
      <pc:sldChg chg="modSp">
        <pc:chgData name="Avik Bal - Product Manager" userId="S::avik@educlaas.com::9ca244a1-377f-4f2e-945d-bf379216d219" providerId="AD" clId="Web-{A4A8C8FC-273E-D7D8-ACEB-D68DFAF31ABB}" dt="2024-07-15T09:24:53.897" v="0" actId="20577"/>
        <pc:sldMkLst>
          <pc:docMk/>
          <pc:sldMk cId="0" sldId="11827218"/>
        </pc:sldMkLst>
        <pc:spChg chg="mod">
          <ac:chgData name="Avik Bal - Product Manager" userId="S::avik@educlaas.com::9ca244a1-377f-4f2e-945d-bf379216d219" providerId="AD" clId="Web-{A4A8C8FC-273E-D7D8-ACEB-D68DFAF31ABB}" dt="2024-07-15T09:24:53.897" v="0" actId="20577"/>
          <ac:spMkLst>
            <pc:docMk/>
            <pc:sldMk cId="0" sldId="11827218"/>
            <ac:spMk id="2" creationId="{FD783896-CA69-9B5F-1C9F-25EC6D66D147}"/>
          </ac:spMkLst>
        </pc:spChg>
      </pc:sldChg>
      <pc:sldChg chg="modSp">
        <pc:chgData name="Avik Bal - Product Manager" userId="S::avik@educlaas.com::9ca244a1-377f-4f2e-945d-bf379216d219" providerId="AD" clId="Web-{A4A8C8FC-273E-D7D8-ACEB-D68DFAF31ABB}" dt="2024-07-15T09:25:26.507" v="12" actId="1076"/>
        <pc:sldMkLst>
          <pc:docMk/>
          <pc:sldMk cId="3248866370" sldId="11827222"/>
        </pc:sldMkLst>
        <pc:spChg chg="mod">
          <ac:chgData name="Avik Bal - Product Manager" userId="S::avik@educlaas.com::9ca244a1-377f-4f2e-945d-bf379216d219" providerId="AD" clId="Web-{A4A8C8FC-273E-D7D8-ACEB-D68DFAF31ABB}" dt="2024-07-15T09:25:26.507" v="12" actId="1076"/>
          <ac:spMkLst>
            <pc:docMk/>
            <pc:sldMk cId="3248866370" sldId="11827222"/>
            <ac:spMk id="4" creationId="{83485346-3CF9-6248-82A7-522101BF403F}"/>
          </ac:spMkLst>
        </pc:spChg>
        <pc:spChg chg="mod">
          <ac:chgData name="Avik Bal - Product Manager" userId="S::avik@educlaas.com::9ca244a1-377f-4f2e-945d-bf379216d219" providerId="AD" clId="Web-{A4A8C8FC-273E-D7D8-ACEB-D68DFAF31ABB}" dt="2024-07-15T09:25:20.257" v="8" actId="1076"/>
          <ac:spMkLst>
            <pc:docMk/>
            <pc:sldMk cId="3248866370" sldId="11827222"/>
            <ac:spMk id="5" creationId="{027CBE1F-8295-A7DA-0CEA-0F17FA86045F}"/>
          </ac:spMkLst>
        </pc:spChg>
      </pc:sldChg>
    </pc:docChg>
  </pc:docChgLst>
  <pc:docChgLst>
    <pc:chgData name="Avik Bal - Product Manager" userId="S::avik@educlaas.com::9ca244a1-377f-4f2e-945d-bf379216d219" providerId="AD" clId="Web-{CE417694-02D6-7F47-B34A-2A4CCCA0450F}"/>
    <pc:docChg chg="delSld modSld">
      <pc:chgData name="Avik Bal - Product Manager" userId="S::avik@educlaas.com::9ca244a1-377f-4f2e-945d-bf379216d219" providerId="AD" clId="Web-{CE417694-02D6-7F47-B34A-2A4CCCA0450F}" dt="2024-08-28T23:26:59.712" v="8" actId="20577"/>
      <pc:docMkLst>
        <pc:docMk/>
      </pc:docMkLst>
      <pc:sldChg chg="modSp">
        <pc:chgData name="Avik Bal - Product Manager" userId="S::avik@educlaas.com::9ca244a1-377f-4f2e-945d-bf379216d219" providerId="AD" clId="Web-{CE417694-02D6-7F47-B34A-2A4CCCA0450F}" dt="2024-08-28T23:26:59.712" v="8" actId="20577"/>
        <pc:sldMkLst>
          <pc:docMk/>
          <pc:sldMk cId="1771550382" sldId="389"/>
        </pc:sldMkLst>
        <pc:spChg chg="mod">
          <ac:chgData name="Avik Bal - Product Manager" userId="S::avik@educlaas.com::9ca244a1-377f-4f2e-945d-bf379216d219" providerId="AD" clId="Web-{CE417694-02D6-7F47-B34A-2A4CCCA0450F}" dt="2024-08-28T23:26:59.712" v="8" actId="20577"/>
          <ac:spMkLst>
            <pc:docMk/>
            <pc:sldMk cId="1771550382" sldId="389"/>
            <ac:spMk id="5" creationId="{027CBE1F-8295-A7DA-0CEA-0F17FA86045F}"/>
          </ac:spMkLst>
        </pc:spChg>
      </pc:sldChg>
      <pc:sldChg chg="del">
        <pc:chgData name="Avik Bal - Product Manager" userId="S::avik@educlaas.com::9ca244a1-377f-4f2e-945d-bf379216d219" providerId="AD" clId="Web-{CE417694-02D6-7F47-B34A-2A4CCCA0450F}" dt="2024-08-28T23:24:12.409" v="0"/>
        <pc:sldMkLst>
          <pc:docMk/>
          <pc:sldMk cId="2296890357" sldId="11827221"/>
        </pc:sldMkLst>
      </pc:sldChg>
      <pc:sldChg chg="del">
        <pc:chgData name="Avik Bal - Product Manager" userId="S::avik@educlaas.com::9ca244a1-377f-4f2e-945d-bf379216d219" providerId="AD" clId="Web-{CE417694-02D6-7F47-B34A-2A4CCCA0450F}" dt="2024-08-28T23:26:05.022" v="1"/>
        <pc:sldMkLst>
          <pc:docMk/>
          <pc:sldMk cId="3248866370" sldId="1182722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86698-DFA0-4B42-BBB8-EEBC68530616}" type="datetimeFigureOut">
              <a:rPr lang="en-SG" smtClean="0"/>
              <a:t>30/8/2024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4291F-8C55-49B9-94AB-D2CAD0F7271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39158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5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52B7F91-6A20-6B6F-D7ED-0EC42AF9E0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0589" y="405517"/>
            <a:ext cx="218905" cy="430750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10EF582-45AC-835E-A9B4-F58C7FCDAC6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5477" y="1319215"/>
            <a:ext cx="10856913" cy="534352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8C1B4B"/>
              </a:buClr>
              <a:buSzPct val="100000"/>
              <a:buFont typeface="Roboto Black" panose="02000000000000000000" pitchFamily="2" charset="0"/>
              <a:buChar char="l"/>
              <a:defRPr sz="2100">
                <a:latin typeface="Montserrat" panose="00000500000000000000" pitchFamily="2" charset="0"/>
              </a:defRPr>
            </a:lvl1pPr>
            <a:lvl2pPr marL="514350" indent="-171450">
              <a:buClr>
                <a:srgbClr val="8C1B4B"/>
              </a:buClr>
              <a:buSzPct val="100000"/>
              <a:buFont typeface="Roboto Black" panose="02000000000000000000" pitchFamily="2" charset="0"/>
              <a:buChar char="l"/>
              <a:defRPr sz="2100">
                <a:latin typeface="Montserrat" panose="00000500000000000000" pitchFamily="2" charset="0"/>
              </a:defRPr>
            </a:lvl2pPr>
            <a:lvl3pPr marL="857250" indent="-171450">
              <a:buClr>
                <a:srgbClr val="8C1B4B"/>
              </a:buClr>
              <a:buSzPct val="100000"/>
              <a:buFont typeface="Roboto Black" panose="02000000000000000000" pitchFamily="2" charset="0"/>
              <a:buChar char="l"/>
              <a:defRPr sz="2100">
                <a:latin typeface="Montserrat" panose="00000500000000000000" pitchFamily="2" charset="0"/>
              </a:defRPr>
            </a:lvl3pPr>
            <a:lvl4pPr marL="1200150" indent="-171450">
              <a:buClr>
                <a:srgbClr val="8C1B4B"/>
              </a:buClr>
              <a:buSzPct val="100000"/>
              <a:buFont typeface="Roboto Black" panose="02000000000000000000" pitchFamily="2" charset="0"/>
              <a:buChar char="l"/>
              <a:defRPr sz="2100">
                <a:latin typeface="Montserrat" panose="00000500000000000000" pitchFamily="2" charset="0"/>
              </a:defRPr>
            </a:lvl4pPr>
            <a:lvl5pPr marL="1543050" indent="-171450">
              <a:buClr>
                <a:srgbClr val="8C1B4B"/>
              </a:buClr>
              <a:buSzPct val="100000"/>
              <a:buFont typeface="Roboto Black" panose="02000000000000000000" pitchFamily="2" charset="0"/>
              <a:buChar char="l"/>
              <a:defRPr sz="2100"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E8D9B73-3727-9075-8026-595F3A4D97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8230" y="6290143"/>
            <a:ext cx="1493143" cy="428181"/>
          </a:xfrm>
          <a:prstGeom prst="rect">
            <a:avLst/>
          </a:prstGeom>
        </p:spPr>
      </p:pic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DE82FAB5-E926-5CB3-973F-98E768B91A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5307" y="120418"/>
            <a:ext cx="10857252" cy="84416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700" b="1">
                <a:solidFill>
                  <a:srgbClr val="8C1A4B"/>
                </a:solidFill>
                <a:latin typeface="Montserrat" panose="00000500000000000000" pitchFamily="2" charset="0"/>
                <a:cs typeface="Calibri" panose="020F050202020403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en-US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21380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parato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78B713B-B6E3-755C-C144-77DE4EEFAA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1C6B548A-B769-2249-B0B7-2A0CBC7006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92140" y="1440197"/>
            <a:ext cx="5918224" cy="16414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rgbClr val="00B0F0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365AE469-51AF-1C41-A854-4A6CB72D26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4035" y="5808190"/>
            <a:ext cx="2478120" cy="115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38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parato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light, dark, lit&#10;&#10;Description automatically generated">
            <a:extLst>
              <a:ext uri="{FF2B5EF4-FFF2-40B4-BE49-F238E27FC236}">
                <a16:creationId xmlns:a16="http://schemas.microsoft.com/office/drawing/2014/main" id="{FC04A99D-0D9E-804F-B2D6-F9C8A47CAC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7" cy="6858000"/>
          </a:xfrm>
          <a:prstGeom prst="rect">
            <a:avLst/>
          </a:prstGeom>
        </p:spPr>
      </p:pic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1C6B548A-B769-2249-B0B7-2A0CBC7006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8631" y="1262619"/>
            <a:ext cx="5918224" cy="16414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rgbClr val="00B0F0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365AE469-51AF-1C41-A854-4A6CB72D26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4035" y="5808190"/>
            <a:ext cx="2478120" cy="115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073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parato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B2BD27AF-67D5-BFA9-ED08-FFE1E811B1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1C6B548A-B769-2249-B0B7-2A0CBC7006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4185" y="422927"/>
            <a:ext cx="11028728" cy="16414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rgbClr val="00B0F0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E7999B-D741-E67F-8170-3E21128BA2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726988" y="5172075"/>
            <a:ext cx="914400" cy="9144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A6FD915B-45EF-039D-4085-C70C087A93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837" y="5763493"/>
            <a:ext cx="2556017" cy="118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67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itle">
    <p:bg>
      <p:bgPr>
        <a:blipFill dpi="0" rotWithShape="1">
          <a:blip r:embed="rId2">
            <a:alphaModFix amt="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F03DFAE8-9FC0-6AAE-E9FD-1BA4E8A823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5307" y="78473"/>
            <a:ext cx="10857252" cy="84416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700" b="1">
                <a:solidFill>
                  <a:srgbClr val="8C1A4B"/>
                </a:solidFill>
                <a:latin typeface="Montserrat" panose="00000500000000000000" pitchFamily="2" charset="0"/>
                <a:cs typeface="Calibri" panose="020F050202020403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en-US"/>
              <a:t>TITLE HERE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D6B8C7-0613-F036-9492-7F4A28D77C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230" y="6290143"/>
            <a:ext cx="1493143" cy="42818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FF63AB3-9B01-EECE-8694-98223897C78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0589" y="405517"/>
            <a:ext cx="218905" cy="43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10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ogo and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4">
            <a:extLst>
              <a:ext uri="{FF2B5EF4-FFF2-40B4-BE49-F238E27FC236}">
                <a16:creationId xmlns:a16="http://schemas.microsoft.com/office/drawing/2014/main" id="{9927C5F8-EE5D-1542-9BE3-33959AD0ED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6251" y="436274"/>
            <a:ext cx="11191875" cy="5964527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Line">
            <a:extLst>
              <a:ext uri="{FF2B5EF4-FFF2-40B4-BE49-F238E27FC236}">
                <a16:creationId xmlns:a16="http://schemas.microsoft.com/office/drawing/2014/main" id="{3A242DCF-49D4-894A-877E-5E5A89510F58}"/>
              </a:ext>
            </a:extLst>
          </p:cNvPr>
          <p:cNvSpPr/>
          <p:nvPr userDrawn="1"/>
        </p:nvSpPr>
        <p:spPr>
          <a:xfrm>
            <a:off x="1932351" y="4704348"/>
            <a:ext cx="8327300" cy="0"/>
          </a:xfrm>
          <a:prstGeom prst="line">
            <a:avLst/>
          </a:prstGeom>
          <a:ln w="25400">
            <a:solidFill>
              <a:schemeClr val="tx1"/>
            </a:solidFill>
            <a:miter lim="400000"/>
          </a:ln>
          <a:effectLst/>
        </p:spPr>
        <p:txBody>
          <a:bodyPr lIns="53578" tIns="53578" rIns="53578" bIns="53578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25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1C6B548A-B769-2249-B0B7-2A0CBC7006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31989" y="2836865"/>
            <a:ext cx="8328025" cy="16414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latin typeface="Montserrat" panose="00000500000000000000" pitchFamily="2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47152E38-31AF-C448-8067-842303BCC0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1126" y="4943193"/>
            <a:ext cx="6885908" cy="5191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Montserrat" panose="00000500000000000000" pitchFamily="2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109FE1-EA5E-8A48-4D85-90B180E320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9073" y="1816235"/>
            <a:ext cx="2726231" cy="78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36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359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F3A8807-F5D4-54A7-F3BF-58320BC1AB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230" y="307546"/>
            <a:ext cx="218905" cy="43075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BEB512F-2FB9-0067-1F72-AC769B1849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7682" y="6122275"/>
            <a:ext cx="1493143" cy="42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43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976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A6CD444-4D89-13F2-0BF8-4FFCD1960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0469" y="3913473"/>
            <a:ext cx="1843817" cy="692951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FD783896-CA69-9B5F-1C9F-25EC6D66D147}"/>
              </a:ext>
            </a:extLst>
          </p:cNvPr>
          <p:cNvSpPr txBox="1"/>
          <p:nvPr/>
        </p:nvSpPr>
        <p:spPr>
          <a:xfrm>
            <a:off x="1805486" y="291350"/>
            <a:ext cx="8153400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SG" sz="3200" b="1">
                <a:solidFill>
                  <a:srgbClr val="8C1A4B"/>
                </a:solidFill>
                <a:latin typeface="Calibri"/>
                <a:cs typeface="Calibri"/>
              </a:rPr>
              <a:t>Assignment 3</a:t>
            </a:r>
          </a:p>
          <a:p>
            <a:pPr algn="ctr"/>
            <a:endParaRPr lang="en-SG" sz="3200" b="1">
              <a:solidFill>
                <a:srgbClr val="8C1A4B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SG" sz="3200" b="1">
                <a:solidFill>
                  <a:srgbClr val="8C1A4B"/>
                </a:solidFill>
                <a:latin typeface="Calibri"/>
                <a:ea typeface="Calibri"/>
                <a:cs typeface="Calibri"/>
              </a:rPr>
              <a:t>Evaluate and recommend omnichannel marketing technologies</a:t>
            </a:r>
            <a:endParaRPr lang="en-SG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SG" sz="3200" b="1">
              <a:solidFill>
                <a:srgbClr val="8C1A4B"/>
              </a:solidFill>
              <a:ea typeface="Calibri"/>
              <a:cs typeface="Calibri"/>
            </a:endParaRPr>
          </a:p>
          <a:p>
            <a:pPr algn="ctr"/>
            <a:r>
              <a:rPr lang="en-SG" sz="3200" b="1">
                <a:ea typeface="Calibri"/>
                <a:cs typeface="Calibri"/>
              </a:rPr>
              <a:t>Name: </a:t>
            </a:r>
            <a:endParaRPr lang="en-SG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027CBE1F-8295-A7DA-0CEA-0F17FA86045F}"/>
              </a:ext>
            </a:extLst>
          </p:cNvPr>
          <p:cNvSpPr txBox="1"/>
          <p:nvPr/>
        </p:nvSpPr>
        <p:spPr>
          <a:xfrm>
            <a:off x="505179" y="811327"/>
            <a:ext cx="11181643" cy="70788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/>
              <a:t>Question:</a:t>
            </a:r>
            <a:r>
              <a:rPr lang="en-US" sz="2000"/>
              <a:t> </a:t>
            </a:r>
            <a:r>
              <a:rPr lang="en-US" sz="2000">
                <a:ea typeface="+mn-lt"/>
                <a:cs typeface="+mn-lt"/>
              </a:rPr>
              <a:t>How can the integration of HubSpot CRM and marketing automation tools enhance a brand's ability to deliver personalized and timely marketing campaigns?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3E80AD0-623C-8313-06D1-3C8E79902CDF}"/>
              </a:ext>
            </a:extLst>
          </p:cNvPr>
          <p:cNvSpPr>
            <a:spLocks noGrp="1"/>
          </p:cNvSpPr>
          <p:nvPr/>
        </p:nvSpPr>
        <p:spPr>
          <a:xfrm>
            <a:off x="495765" y="242323"/>
            <a:ext cx="11191057" cy="5694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rgbClr val="8C1A4B"/>
                </a:solidFill>
                <a:latin typeface="Arial Nova"/>
                <a:ea typeface="+mn-ea"/>
                <a:cs typeface="Calibri"/>
              </a:rPr>
              <a:t>Evaluate and recommend omnichannel marketing technologies</a:t>
            </a:r>
          </a:p>
        </p:txBody>
      </p:sp>
    </p:spTree>
    <p:extLst>
      <p:ext uri="{BB962C8B-B14F-4D97-AF65-F5344CB8AC3E}">
        <p14:creationId xmlns:p14="http://schemas.microsoft.com/office/powerpoint/2010/main" val="1771550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101E3A-39F7-4B94-B634-556A3EA847B2}"/>
              </a:ext>
            </a:extLst>
          </p:cNvPr>
          <p:cNvSpPr txBox="1"/>
          <p:nvPr/>
        </p:nvSpPr>
        <p:spPr>
          <a:xfrm>
            <a:off x="3648941" y="2721114"/>
            <a:ext cx="489411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8C1A4B"/>
                </a:solidFill>
                <a:effectLst/>
                <a:uLnTx/>
                <a:uFillTx/>
                <a:latin typeface="Gotham" panose="02000604040000020004" pitchFamily="2" charset="0"/>
                <a:ea typeface="+mn-lt"/>
                <a:cs typeface="Calibri" panose="020F0502020204030204"/>
              </a:rPr>
              <a:t>- Thank You -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8C1A4B"/>
              </a:solidFill>
              <a:effectLst/>
              <a:uLnTx/>
              <a:uFillTx/>
              <a:latin typeface="Gotham" panose="02000604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629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duCLaas PPT Template" id="{694826B5-7D7D-44F0-9B32-0C54B1192720}" vid="{F80B5774-F0E5-44D3-BE97-FE12E221B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62B7DDF6D00A4BAD015E5E6C7E0406" ma:contentTypeVersion="16" ma:contentTypeDescription="Create a new document." ma:contentTypeScope="" ma:versionID="9489edc7c1b3d5956ac4c1a904bf1064">
  <xsd:schema xmlns:xsd="http://www.w3.org/2001/XMLSchema" xmlns:xs="http://www.w3.org/2001/XMLSchema" xmlns:p="http://schemas.microsoft.com/office/2006/metadata/properties" xmlns:ns2="f3ff9fd7-8ae3-4081-b4b6-9cdc64c89623" xmlns:ns3="fb1df313-6247-4897-bd72-753ff6200812" targetNamespace="http://schemas.microsoft.com/office/2006/metadata/properties" ma:root="true" ma:fieldsID="34492076d377579cbccf7328d0781d6e" ns2:_="" ns3:_="">
    <xsd:import namespace="f3ff9fd7-8ae3-4081-b4b6-9cdc64c89623"/>
    <xsd:import namespace="fb1df313-6247-4897-bd72-753ff62008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Remark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f9fd7-8ae3-4081-b4b6-9cdc64c896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0bf0ac1-f138-411d-9df9-4081be4fdb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Remarks" ma:index="22" nillable="true" ma:displayName="Remarks" ma:description="Notes from last edits, if any" ma:format="Dropdown" ma:internalName="Remarks">
      <xsd:simpleType>
        <xsd:restriction base="dms:Text">
          <xsd:maxLength value="255"/>
        </xsd:restriction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1df313-6247-4897-bd72-753ff620081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ab376b3-74dc-4f41-b5ba-af9c5ad4456b}" ma:internalName="TaxCatchAll" ma:showField="CatchAllData" ma:web="fb1df313-6247-4897-bd72-753ff62008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3ff9fd7-8ae3-4081-b4b6-9cdc64c89623">
      <Terms xmlns="http://schemas.microsoft.com/office/infopath/2007/PartnerControls"/>
    </lcf76f155ced4ddcb4097134ff3c332f>
    <Remarks xmlns="f3ff9fd7-8ae3-4081-b4b6-9cdc64c89623" xsi:nil="true"/>
    <TaxCatchAll xmlns="fb1df313-6247-4897-bd72-753ff6200812" xsi:nil="true"/>
  </documentManagement>
</p:properties>
</file>

<file path=customXml/itemProps1.xml><?xml version="1.0" encoding="utf-8"?>
<ds:datastoreItem xmlns:ds="http://schemas.openxmlformats.org/officeDocument/2006/customXml" ds:itemID="{9AA62F4C-9846-459A-B1B9-5AAAF6D708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3C078B-E3EF-4049-AFBC-AA666C668170}">
  <ds:schemaRefs>
    <ds:schemaRef ds:uri="f3ff9fd7-8ae3-4081-b4b6-9cdc64c89623"/>
    <ds:schemaRef ds:uri="fb1df313-6247-4897-bd72-753ff620081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CB29E97-B07E-4471-95A1-EC593F692D45}">
  <ds:schemaRefs>
    <ds:schemaRef ds:uri="f3ff9fd7-8ae3-4081-b4b6-9cdc64c89623"/>
    <ds:schemaRef ds:uri="fb1df313-6247-4897-bd72-753ff6200812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3</Slides>
  <Notes>0</Notes>
  <HiddenSlides>1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1_Office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U2-Installing PHP , Apache , MySQL</dc:title>
  <dc:creator>SHIV</dc:creator>
  <cp:revision>1</cp:revision>
  <dcterms:created xsi:type="dcterms:W3CDTF">2016-01-21T15:12:52Z</dcterms:created>
  <dcterms:modified xsi:type="dcterms:W3CDTF">2024-08-30T07:27:41Z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0x0101002862B7DDF6D00A4BAD015E5E6C7E0406</vt:lpwstr>
  </property>
  <property fmtid="{D5CDD505-2E9C-101B-9397-08002B2CF9AE}" pid="3" name="MediaServiceImageTags">
    <vt:lpwstr/>
  </property>
</Properties>
</file>