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3" r:id="rId3"/>
    <p:sldId id="28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AB00"/>
    <a:srgbClr val="E37300"/>
    <a:srgbClr val="787878"/>
    <a:srgbClr val="FFFFFF"/>
    <a:srgbClr val="E8F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0" autoAdjust="0"/>
    <p:restoredTop sz="94660"/>
  </p:normalViewPr>
  <p:slideViewPr>
    <p:cSldViewPr snapToGrid="0">
      <p:cViewPr varScale="1">
        <p:scale>
          <a:sx n="99" d="100"/>
          <a:sy n="99" d="100"/>
        </p:scale>
        <p:origin x="76" y="8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Chua" userId="d904b82e81277f39" providerId="LiveId" clId="{4F2B88E8-4015-405C-957E-2073C107DC80}"/>
    <pc:docChg chg="delSld modSld">
      <pc:chgData name="Kevin Chua" userId="d904b82e81277f39" providerId="LiveId" clId="{4F2B88E8-4015-405C-957E-2073C107DC80}" dt="2024-08-27T02:06:28.227" v="16" actId="47"/>
      <pc:docMkLst>
        <pc:docMk/>
      </pc:docMkLst>
      <pc:sldChg chg="del">
        <pc:chgData name="Kevin Chua" userId="d904b82e81277f39" providerId="LiveId" clId="{4F2B88E8-4015-405C-957E-2073C107DC80}" dt="2024-08-27T02:06:28.227" v="16" actId="47"/>
        <pc:sldMkLst>
          <pc:docMk/>
          <pc:sldMk cId="1208636717" sldId="257"/>
        </pc:sldMkLst>
      </pc:sldChg>
      <pc:sldChg chg="modSp mod">
        <pc:chgData name="Kevin Chua" userId="d904b82e81277f39" providerId="LiveId" clId="{4F2B88E8-4015-405C-957E-2073C107DC80}" dt="2024-08-27T02:06:09.702" v="14" actId="6549"/>
        <pc:sldMkLst>
          <pc:docMk/>
          <pc:sldMk cId="2479940984" sldId="258"/>
        </pc:sldMkLst>
        <pc:spChg chg="mod">
          <ac:chgData name="Kevin Chua" userId="d904b82e81277f39" providerId="LiveId" clId="{4F2B88E8-4015-405C-957E-2073C107DC80}" dt="2024-08-27T02:05:41.018" v="0" actId="20577"/>
          <ac:spMkLst>
            <pc:docMk/>
            <pc:sldMk cId="2479940984" sldId="258"/>
            <ac:spMk id="20" creationId="{9DBAFDF6-8C54-E68E-CF79-C5549B7B0BB0}"/>
          </ac:spMkLst>
        </pc:spChg>
        <pc:spChg chg="mod">
          <ac:chgData name="Kevin Chua" userId="d904b82e81277f39" providerId="LiveId" clId="{4F2B88E8-4015-405C-957E-2073C107DC80}" dt="2024-08-27T02:05:44.226" v="1" actId="20577"/>
          <ac:spMkLst>
            <pc:docMk/>
            <pc:sldMk cId="2479940984" sldId="258"/>
            <ac:spMk id="24" creationId="{9CD7438C-8E24-22D7-DC23-1F9DA4CEAFE2}"/>
          </ac:spMkLst>
        </pc:spChg>
        <pc:spChg chg="mod">
          <ac:chgData name="Kevin Chua" userId="d904b82e81277f39" providerId="LiveId" clId="{4F2B88E8-4015-405C-957E-2073C107DC80}" dt="2024-08-27T02:05:45.540" v="2" actId="20577"/>
          <ac:spMkLst>
            <pc:docMk/>
            <pc:sldMk cId="2479940984" sldId="258"/>
            <ac:spMk id="27" creationId="{F7F3FEE6-1F3A-6FC2-C3D9-5C2FFEC8CCF3}"/>
          </ac:spMkLst>
        </pc:spChg>
        <pc:spChg chg="mod">
          <ac:chgData name="Kevin Chua" userId="d904b82e81277f39" providerId="LiveId" clId="{4F2B88E8-4015-405C-957E-2073C107DC80}" dt="2024-08-27T02:05:49.575" v="4" actId="6549"/>
          <ac:spMkLst>
            <pc:docMk/>
            <pc:sldMk cId="2479940984" sldId="258"/>
            <ac:spMk id="28" creationId="{BE7A0B89-6A68-D13F-BF72-C590C00B65AB}"/>
          </ac:spMkLst>
        </pc:spChg>
        <pc:spChg chg="mod">
          <ac:chgData name="Kevin Chua" userId="d904b82e81277f39" providerId="LiveId" clId="{4F2B88E8-4015-405C-957E-2073C107DC80}" dt="2024-08-27T02:05:52.522" v="5" actId="6549"/>
          <ac:spMkLst>
            <pc:docMk/>
            <pc:sldMk cId="2479940984" sldId="258"/>
            <ac:spMk id="29" creationId="{A3C5BBE3-7833-77FC-63C0-5DB9F7C9E8B5}"/>
          </ac:spMkLst>
        </pc:spChg>
        <pc:spChg chg="mod">
          <ac:chgData name="Kevin Chua" userId="d904b82e81277f39" providerId="LiveId" clId="{4F2B88E8-4015-405C-957E-2073C107DC80}" dt="2024-08-27T02:05:55.319" v="6" actId="6549"/>
          <ac:spMkLst>
            <pc:docMk/>
            <pc:sldMk cId="2479940984" sldId="258"/>
            <ac:spMk id="30" creationId="{8F7D3C3D-A5E4-3094-554B-BFEC036029E3}"/>
          </ac:spMkLst>
        </pc:spChg>
        <pc:spChg chg="mod">
          <ac:chgData name="Kevin Chua" userId="d904b82e81277f39" providerId="LiveId" clId="{4F2B88E8-4015-405C-957E-2073C107DC80}" dt="2024-08-27T02:05:57.711" v="7" actId="6549"/>
          <ac:spMkLst>
            <pc:docMk/>
            <pc:sldMk cId="2479940984" sldId="258"/>
            <ac:spMk id="31" creationId="{E30A2E79-49CC-CBFC-66C7-47ACFDBE2BEB}"/>
          </ac:spMkLst>
        </pc:spChg>
        <pc:spChg chg="mod">
          <ac:chgData name="Kevin Chua" userId="d904b82e81277f39" providerId="LiveId" clId="{4F2B88E8-4015-405C-957E-2073C107DC80}" dt="2024-08-27T02:05:59.282" v="8" actId="6549"/>
          <ac:spMkLst>
            <pc:docMk/>
            <pc:sldMk cId="2479940984" sldId="258"/>
            <ac:spMk id="36" creationId="{0EF2ED3B-4567-7739-14DD-091CD46C0DA6}"/>
          </ac:spMkLst>
        </pc:spChg>
        <pc:spChg chg="mod">
          <ac:chgData name="Kevin Chua" userId="d904b82e81277f39" providerId="LiveId" clId="{4F2B88E8-4015-405C-957E-2073C107DC80}" dt="2024-08-27T02:06:00.597" v="9" actId="6549"/>
          <ac:spMkLst>
            <pc:docMk/>
            <pc:sldMk cId="2479940984" sldId="258"/>
            <ac:spMk id="37" creationId="{14ABEB02-21C1-1D71-2B4D-BF586AD4E4A9}"/>
          </ac:spMkLst>
        </pc:spChg>
        <pc:spChg chg="mod">
          <ac:chgData name="Kevin Chua" userId="d904b82e81277f39" providerId="LiveId" clId="{4F2B88E8-4015-405C-957E-2073C107DC80}" dt="2024-08-27T02:06:02.067" v="10" actId="6549"/>
          <ac:spMkLst>
            <pc:docMk/>
            <pc:sldMk cId="2479940984" sldId="258"/>
            <ac:spMk id="38" creationId="{49476C25-4A7D-CB43-BE41-1DA3E008ACB0}"/>
          </ac:spMkLst>
        </pc:spChg>
        <pc:spChg chg="mod">
          <ac:chgData name="Kevin Chua" userId="d904b82e81277f39" providerId="LiveId" clId="{4F2B88E8-4015-405C-957E-2073C107DC80}" dt="2024-08-27T02:06:05.279" v="12" actId="6549"/>
          <ac:spMkLst>
            <pc:docMk/>
            <pc:sldMk cId="2479940984" sldId="258"/>
            <ac:spMk id="40" creationId="{D069D330-B61F-32CC-A65F-89A5155022A6}"/>
          </ac:spMkLst>
        </pc:spChg>
        <pc:spChg chg="mod">
          <ac:chgData name="Kevin Chua" userId="d904b82e81277f39" providerId="LiveId" clId="{4F2B88E8-4015-405C-957E-2073C107DC80}" dt="2024-08-27T02:06:07.233" v="13" actId="6549"/>
          <ac:spMkLst>
            <pc:docMk/>
            <pc:sldMk cId="2479940984" sldId="258"/>
            <ac:spMk id="41" creationId="{F7921B5A-CA93-C0C4-8C06-C52B5AC64820}"/>
          </ac:spMkLst>
        </pc:spChg>
        <pc:spChg chg="mod">
          <ac:chgData name="Kevin Chua" userId="d904b82e81277f39" providerId="LiveId" clId="{4F2B88E8-4015-405C-957E-2073C107DC80}" dt="2024-08-27T02:06:03.562" v="11" actId="6549"/>
          <ac:spMkLst>
            <pc:docMk/>
            <pc:sldMk cId="2479940984" sldId="258"/>
            <ac:spMk id="42" creationId="{31AD5AF0-CF1E-324E-C72D-E9F9ADE9CCE9}"/>
          </ac:spMkLst>
        </pc:spChg>
        <pc:spChg chg="mod">
          <ac:chgData name="Kevin Chua" userId="d904b82e81277f39" providerId="LiveId" clId="{4F2B88E8-4015-405C-957E-2073C107DC80}" dt="2024-08-27T02:06:09.702" v="14" actId="6549"/>
          <ac:spMkLst>
            <pc:docMk/>
            <pc:sldMk cId="2479940984" sldId="258"/>
            <ac:spMk id="50" creationId="{188ED1A0-73BB-1790-939F-F8F7C61DEF6F}"/>
          </ac:spMkLst>
        </pc:spChg>
      </pc:sldChg>
      <pc:sldChg chg="del">
        <pc:chgData name="Kevin Chua" userId="d904b82e81277f39" providerId="LiveId" clId="{4F2B88E8-4015-405C-957E-2073C107DC80}" dt="2024-08-27T02:06:13.876" v="15" actId="47"/>
        <pc:sldMkLst>
          <pc:docMk/>
          <pc:sldMk cId="2763489890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E31D2-41DE-A6E7-2877-28175A74B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FA45F7-F57E-4CF2-6FF4-06DAB3947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427C1-40BF-634D-461C-226CAB78C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A4B5-F7D5-41AB-8E3C-A4FB3EEECC06}" type="datetimeFigureOut">
              <a:rPr lang="en-SG" smtClean="0"/>
              <a:t>27/8/2024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19400-5701-D292-302D-05F9025A9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2E320-45A1-C186-C6F4-FD3CBF606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9BE7-C8EC-48B1-AE22-BC4F6A1A29F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8692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B53C6-780A-D395-D9D4-C460B741C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A6FDF-9A17-423D-A770-D849BBE35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BB1DF-6A59-CC83-33EC-5C2EF1537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A4B5-F7D5-41AB-8E3C-A4FB3EEECC06}" type="datetimeFigureOut">
              <a:rPr lang="en-SG" smtClean="0"/>
              <a:t>27/8/2024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5D1F2-B614-F6FD-1788-0068D4CC7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5D66C-9B3F-6687-6E52-985C4B0B5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9BE7-C8EC-48B1-AE22-BC4F6A1A29F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01052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17DC8-16B5-2025-9BA9-659B33B87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280DF-E14E-75EB-28DE-9542C5EA9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F4CB5-2DC3-8C29-FE53-FDC29C67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A4B5-F7D5-41AB-8E3C-A4FB3EEECC06}" type="datetimeFigureOut">
              <a:rPr lang="en-SG" smtClean="0"/>
              <a:t>27/8/2024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A6AC6-E8E4-213E-DEA4-AECE668F9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790EE-951B-4931-D5AF-76D2ACB70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9BE7-C8EC-48B1-AE22-BC4F6A1A29F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4708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95C0E-F3E0-75C9-B7F5-A4D37D504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A1E76-12C4-CB86-F8B2-CBC00133B2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99F8A3-C5A9-658A-69A6-F4F8BBD7B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586234-0459-0913-3F92-CD6C22EDB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A4B5-F7D5-41AB-8E3C-A4FB3EEECC06}" type="datetimeFigureOut">
              <a:rPr lang="en-SG" smtClean="0"/>
              <a:t>27/8/2024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BAA42-BFFC-8CCB-29FE-A320BBF0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637600-352C-B697-7BC9-940C2AAD1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9BE7-C8EC-48B1-AE22-BC4F6A1A29F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91766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110C8-ACC2-208B-97F3-7C0EBEBDA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C8D71-1933-1A53-5CA8-2A81222C0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0812F6-8F6A-6233-890A-00203863A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BA6A42-5899-B018-72C3-2468D68E2F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536A00-13E1-8683-B732-78BC05D5CA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ED6D21-60C2-6A14-4DAF-8AB097162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A4B5-F7D5-41AB-8E3C-A4FB3EEECC06}" type="datetimeFigureOut">
              <a:rPr lang="en-SG" smtClean="0"/>
              <a:t>27/8/2024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DF28D4-8FE1-54AB-7137-8E2C3E204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8A2AD-8692-5042-B17B-B329F1FF5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9BE7-C8EC-48B1-AE22-BC4F6A1A29F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28968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9864E-FC76-B396-C577-52E5377FC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BBF41F-1043-B8FE-BC9B-26D609111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A4B5-F7D5-41AB-8E3C-A4FB3EEECC06}" type="datetimeFigureOut">
              <a:rPr lang="en-SG" smtClean="0"/>
              <a:t>27/8/2024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9BE6AB-AEB3-081C-1A12-D32B114BA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E990A6-733E-50F1-0866-21B782AE1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9BE7-C8EC-48B1-AE22-BC4F6A1A29F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44553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A30B5-518D-52F5-58F9-1C17730EA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A4B5-F7D5-41AB-8E3C-A4FB3EEECC06}" type="datetimeFigureOut">
              <a:rPr lang="en-SG" smtClean="0"/>
              <a:t>27/8/2024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9AF2E-1723-8095-FE38-25AC72AD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A2CA9E-951D-C7C6-14CE-B58109B58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9BE7-C8EC-48B1-AE22-BC4F6A1A29F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11850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4283F-C3BF-0352-63A0-B3A20A7BD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42329-1E76-C66E-60A7-26A55652B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C793D-28BA-96A7-4552-8CDE47230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F40DBE-C5A2-E47F-424F-DB6410CBE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A4B5-F7D5-41AB-8E3C-A4FB3EEECC06}" type="datetimeFigureOut">
              <a:rPr lang="en-SG" smtClean="0"/>
              <a:t>27/8/2024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6D6C1-0D5A-6726-FFE4-7213A4630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C3CCB3-35AB-5029-D957-D862E474D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9BE7-C8EC-48B1-AE22-BC4F6A1A29F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402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B58D-36CD-5F89-C305-BA87B0174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214038-B1CC-F0AD-6E50-4285E3F948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A2FD3-0AA1-133C-E1FC-F04A73896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30894-6BDC-6F07-BE23-D216E1B4C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A4B5-F7D5-41AB-8E3C-A4FB3EEECC06}" type="datetimeFigureOut">
              <a:rPr lang="en-SG" smtClean="0"/>
              <a:t>27/8/2024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8E7EC1-03D3-75E2-49D7-E1753C995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DCC7A-A538-FEAF-0D6F-7B2BE5A9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9BE7-C8EC-48B1-AE22-BC4F6A1A29F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86762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CF21A-1BB2-E0ED-6DB9-A5F324A60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7FBDD4-FEF6-FAB1-CAE3-1DDC8955D2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BE9D-B4DB-0683-BEB3-04B2DB011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A4B5-F7D5-41AB-8E3C-A4FB3EEECC06}" type="datetimeFigureOut">
              <a:rPr lang="en-SG" smtClean="0"/>
              <a:t>27/8/2024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EB2CD-4CAF-706B-DB29-94C38BD78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31B28-5764-BB3E-40D1-D298554A8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9BE7-C8EC-48B1-AE22-BC4F6A1A29F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1218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D1ACB3-0FDE-91F5-F534-6038C6FC10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25CF54-95B0-16F6-6A16-DA2F9FE32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D7987-EE4B-AAF6-33C4-49E3EB049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A4B5-F7D5-41AB-8E3C-A4FB3EEECC06}" type="datetimeFigureOut">
              <a:rPr lang="en-SG" smtClean="0"/>
              <a:t>27/8/2024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1A5A6-3567-FBD7-D681-4B0B52FDE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DDA82-7822-2979-2389-301D00916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9BE7-C8EC-48B1-AE22-BC4F6A1A29F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30045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0E031F-E30F-D2E2-2070-F751C6D3C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FFA6B-1E61-DCE0-DB2F-CBB267F0A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4FD2B-CEF4-B2EA-17CD-DFB167BDCB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40A4B5-F7D5-41AB-8E3C-A4FB3EEECC06}" type="datetimeFigureOut">
              <a:rPr lang="en-SG" smtClean="0"/>
              <a:t>27/8/2024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60793-1602-F499-8642-41B6DE8CA5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700C7-D24A-7F94-35FE-9E27C498CD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6E9BE7-C8EC-48B1-AE22-BC4F6A1A29F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75856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D16718-72D8-C8A0-5E00-F3F8CA120880}"/>
              </a:ext>
            </a:extLst>
          </p:cNvPr>
          <p:cNvSpPr txBox="1"/>
          <p:nvPr/>
        </p:nvSpPr>
        <p:spPr>
          <a:xfrm>
            <a:off x="683702" y="15692"/>
            <a:ext cx="6295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dirty="0">
                <a:solidFill>
                  <a:srgbClr val="787878"/>
                </a:solidFill>
                <a:latin typeface="Impact" panose="020B0806030902050204" pitchFamily="34" charset="0"/>
              </a:rPr>
              <a:t>Campaign Pre-Production Planning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C66CA25-4B77-C421-9233-CC56B26D9960}"/>
              </a:ext>
            </a:extLst>
          </p:cNvPr>
          <p:cNvCxnSpPr/>
          <p:nvPr/>
        </p:nvCxnSpPr>
        <p:spPr>
          <a:xfrm>
            <a:off x="194553" y="656111"/>
            <a:ext cx="11864621" cy="0"/>
          </a:xfrm>
          <a:prstGeom prst="line">
            <a:avLst/>
          </a:prstGeom>
          <a:ln>
            <a:solidFill>
              <a:srgbClr val="E8F0F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FFA315D-2898-5978-10F4-A15151F8B308}"/>
              </a:ext>
            </a:extLst>
          </p:cNvPr>
          <p:cNvSpPr txBox="1"/>
          <p:nvPr/>
        </p:nvSpPr>
        <p:spPr>
          <a:xfrm>
            <a:off x="127174" y="711756"/>
            <a:ext cx="2667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>
                <a:latin typeface="Impact" panose="020B0806030902050204" pitchFamily="34" charset="0"/>
              </a:rPr>
              <a:t>Campaign Overview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53D3F0-4186-7393-6D4F-9A701B2EAEF2}"/>
              </a:ext>
            </a:extLst>
          </p:cNvPr>
          <p:cNvSpPr txBox="1"/>
          <p:nvPr/>
        </p:nvSpPr>
        <p:spPr>
          <a:xfrm>
            <a:off x="127174" y="4204535"/>
            <a:ext cx="2667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>
                <a:latin typeface="Impact" panose="020B0806030902050204" pitchFamily="34" charset="0"/>
              </a:rPr>
              <a:t>Video Specifications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A854F-C1A6-0011-823A-9D810D9D35CC}"/>
              </a:ext>
            </a:extLst>
          </p:cNvPr>
          <p:cNvSpPr txBox="1"/>
          <p:nvPr/>
        </p:nvSpPr>
        <p:spPr>
          <a:xfrm>
            <a:off x="267391" y="1883763"/>
            <a:ext cx="2004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latin typeface="Arial" panose="020B0604020202020204" pitchFamily="34" charset="0"/>
                <a:cs typeface="Arial" panose="020B0604020202020204" pitchFamily="34" charset="0"/>
              </a:rPr>
              <a:t>Campaign Name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2CE830-F824-A857-EC0D-373C3731D029}"/>
              </a:ext>
            </a:extLst>
          </p:cNvPr>
          <p:cNvSpPr txBox="1"/>
          <p:nvPr/>
        </p:nvSpPr>
        <p:spPr>
          <a:xfrm>
            <a:off x="286848" y="2295594"/>
            <a:ext cx="2004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latin typeface="Arial" panose="020B0604020202020204" pitchFamily="34" charset="0"/>
                <a:cs typeface="Arial" panose="020B0604020202020204" pitchFamily="34" charset="0"/>
              </a:rPr>
              <a:t>Goal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9A3DE3-E50B-39DF-F587-60776132CFD8}"/>
              </a:ext>
            </a:extLst>
          </p:cNvPr>
          <p:cNvSpPr txBox="1"/>
          <p:nvPr/>
        </p:nvSpPr>
        <p:spPr>
          <a:xfrm>
            <a:off x="277120" y="2702164"/>
            <a:ext cx="2004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latin typeface="Arial" panose="020B0604020202020204" pitchFamily="34" charset="0"/>
                <a:cs typeface="Arial" panose="020B0604020202020204" pitchFamily="34" charset="0"/>
              </a:rPr>
              <a:t>Target Audience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868F05-1DEE-FAB0-52A0-98A6DD0E1C7D}"/>
              </a:ext>
            </a:extLst>
          </p:cNvPr>
          <p:cNvSpPr txBox="1"/>
          <p:nvPr/>
        </p:nvSpPr>
        <p:spPr>
          <a:xfrm>
            <a:off x="286848" y="3113995"/>
            <a:ext cx="2004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latin typeface="Arial" panose="020B0604020202020204" pitchFamily="34" charset="0"/>
                <a:cs typeface="Arial" panose="020B0604020202020204" pitchFamily="34" charset="0"/>
              </a:rPr>
              <a:t>Key Message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39D576-63C1-6C5D-8A1E-D39940E974F8}"/>
              </a:ext>
            </a:extLst>
          </p:cNvPr>
          <p:cNvSpPr txBox="1"/>
          <p:nvPr/>
        </p:nvSpPr>
        <p:spPr>
          <a:xfrm>
            <a:off x="267391" y="1058626"/>
            <a:ext cx="2004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latin typeface="Arial" panose="020B0604020202020204" pitchFamily="34" charset="0"/>
                <a:cs typeface="Arial" panose="020B0604020202020204" pitchFamily="34" charset="0"/>
              </a:rPr>
              <a:t>Business Name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A6A792-4D9D-BEE6-CEB0-D34090A397F2}"/>
              </a:ext>
            </a:extLst>
          </p:cNvPr>
          <p:cNvSpPr txBox="1"/>
          <p:nvPr/>
        </p:nvSpPr>
        <p:spPr>
          <a:xfrm>
            <a:off x="277120" y="1460105"/>
            <a:ext cx="227073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latin typeface="Arial" panose="020B0604020202020204" pitchFamily="34" charset="0"/>
                <a:cs typeface="Arial" panose="020B0604020202020204" pitchFamily="34" charset="0"/>
              </a:rPr>
              <a:t>Product / Service Focus</a:t>
            </a:r>
          </a:p>
          <a:p>
            <a:r>
              <a:rPr lang="en-SG" sz="8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160584-B327-7646-2A84-E2F49A0AEAAA}"/>
              </a:ext>
            </a:extLst>
          </p:cNvPr>
          <p:cNvSpPr txBox="1"/>
          <p:nvPr/>
        </p:nvSpPr>
        <p:spPr>
          <a:xfrm>
            <a:off x="286848" y="3536643"/>
            <a:ext cx="2004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latin typeface="Arial" panose="020B0604020202020204" pitchFamily="34" charset="0"/>
                <a:cs typeface="Arial" panose="020B0604020202020204" pitchFamily="34" charset="0"/>
              </a:rPr>
              <a:t>Funnel Stage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BAFDF6-8C54-E68E-CF79-C5549B7B0BB0}"/>
              </a:ext>
            </a:extLst>
          </p:cNvPr>
          <p:cNvSpPr/>
          <p:nvPr/>
        </p:nvSpPr>
        <p:spPr>
          <a:xfrm>
            <a:off x="2445391" y="1081088"/>
            <a:ext cx="5580527" cy="261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CD7438C-8E24-22D7-DC23-1F9DA4CEAFE2}"/>
              </a:ext>
            </a:extLst>
          </p:cNvPr>
          <p:cNvSpPr/>
          <p:nvPr/>
        </p:nvSpPr>
        <p:spPr>
          <a:xfrm>
            <a:off x="2445391" y="1498958"/>
            <a:ext cx="5580527" cy="261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7F3FEE6-1F3A-6FC2-C3D9-5C2FFEC8CCF3}"/>
              </a:ext>
            </a:extLst>
          </p:cNvPr>
          <p:cNvSpPr/>
          <p:nvPr/>
        </p:nvSpPr>
        <p:spPr>
          <a:xfrm>
            <a:off x="2445391" y="1918547"/>
            <a:ext cx="5580527" cy="261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E7A0B89-6A68-D13F-BF72-C590C00B65AB}"/>
              </a:ext>
            </a:extLst>
          </p:cNvPr>
          <p:cNvSpPr/>
          <p:nvPr/>
        </p:nvSpPr>
        <p:spPr>
          <a:xfrm>
            <a:off x="2445391" y="2332665"/>
            <a:ext cx="5580527" cy="261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3C5BBE3-7833-77FC-63C0-5DB9F7C9E8B5}"/>
              </a:ext>
            </a:extLst>
          </p:cNvPr>
          <p:cNvSpPr/>
          <p:nvPr/>
        </p:nvSpPr>
        <p:spPr>
          <a:xfrm>
            <a:off x="2445391" y="2748908"/>
            <a:ext cx="5580527" cy="261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F7D3C3D-A5E4-3094-554B-BFEC036029E3}"/>
              </a:ext>
            </a:extLst>
          </p:cNvPr>
          <p:cNvSpPr/>
          <p:nvPr/>
        </p:nvSpPr>
        <p:spPr>
          <a:xfrm>
            <a:off x="2445391" y="3160739"/>
            <a:ext cx="5580527" cy="261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30A2E79-49CC-CBFC-66C7-47ACFDBE2BEB}"/>
              </a:ext>
            </a:extLst>
          </p:cNvPr>
          <p:cNvSpPr/>
          <p:nvPr/>
        </p:nvSpPr>
        <p:spPr>
          <a:xfrm>
            <a:off x="2445391" y="3577182"/>
            <a:ext cx="5580527" cy="261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21D5FB-7751-A27C-A3FF-E4F55786B735}"/>
              </a:ext>
            </a:extLst>
          </p:cNvPr>
          <p:cNvSpPr txBox="1"/>
          <p:nvPr/>
        </p:nvSpPr>
        <p:spPr>
          <a:xfrm>
            <a:off x="277119" y="4691132"/>
            <a:ext cx="2004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F1C00CF-A21F-7978-59FD-DDD0448551F6}"/>
              </a:ext>
            </a:extLst>
          </p:cNvPr>
          <p:cNvSpPr txBox="1"/>
          <p:nvPr/>
        </p:nvSpPr>
        <p:spPr>
          <a:xfrm>
            <a:off x="267391" y="5097702"/>
            <a:ext cx="2004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latin typeface="Arial" panose="020B0604020202020204" pitchFamily="34" charset="0"/>
                <a:cs typeface="Arial" panose="020B0604020202020204" pitchFamily="34" charset="0"/>
              </a:rPr>
              <a:t>Format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48B3594-FEE0-2579-88D5-E710647183C6}"/>
              </a:ext>
            </a:extLst>
          </p:cNvPr>
          <p:cNvSpPr txBox="1"/>
          <p:nvPr/>
        </p:nvSpPr>
        <p:spPr>
          <a:xfrm>
            <a:off x="277119" y="5509533"/>
            <a:ext cx="2004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latin typeface="Arial" panose="020B0604020202020204" pitchFamily="34" charset="0"/>
                <a:cs typeface="Arial" panose="020B0604020202020204" pitchFamily="34" charset="0"/>
              </a:rPr>
              <a:t>Platform Distribution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EF2ED3B-4567-7739-14DD-091CD46C0DA6}"/>
              </a:ext>
            </a:extLst>
          </p:cNvPr>
          <p:cNvSpPr/>
          <p:nvPr/>
        </p:nvSpPr>
        <p:spPr>
          <a:xfrm>
            <a:off x="2435662" y="4728203"/>
            <a:ext cx="5580527" cy="2610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4ABEB02-21C1-1D71-2B4D-BF586AD4E4A9}"/>
              </a:ext>
            </a:extLst>
          </p:cNvPr>
          <p:cNvSpPr/>
          <p:nvPr/>
        </p:nvSpPr>
        <p:spPr>
          <a:xfrm>
            <a:off x="2435662" y="5144446"/>
            <a:ext cx="5580527" cy="2610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9476C25-4A7D-CB43-BE41-1DA3E008ACB0}"/>
              </a:ext>
            </a:extLst>
          </p:cNvPr>
          <p:cNvSpPr/>
          <p:nvPr/>
        </p:nvSpPr>
        <p:spPr>
          <a:xfrm>
            <a:off x="2435662" y="5556277"/>
            <a:ext cx="1538262" cy="2610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69D330-B61F-32CC-A65F-89A5155022A6}"/>
              </a:ext>
            </a:extLst>
          </p:cNvPr>
          <p:cNvSpPr/>
          <p:nvPr/>
        </p:nvSpPr>
        <p:spPr>
          <a:xfrm>
            <a:off x="4461659" y="5556276"/>
            <a:ext cx="1538262" cy="2610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7921B5A-CA93-C0C4-8C06-C52B5AC64820}"/>
              </a:ext>
            </a:extLst>
          </p:cNvPr>
          <p:cNvSpPr/>
          <p:nvPr/>
        </p:nvSpPr>
        <p:spPr>
          <a:xfrm>
            <a:off x="6487656" y="5556276"/>
            <a:ext cx="1538262" cy="2610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1AD5AF0-CF1E-324E-C72D-E9F9ADE9CCE9}"/>
              </a:ext>
            </a:extLst>
          </p:cNvPr>
          <p:cNvSpPr/>
          <p:nvPr/>
        </p:nvSpPr>
        <p:spPr>
          <a:xfrm>
            <a:off x="2435662" y="5968107"/>
            <a:ext cx="1538262" cy="2610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8766CF6-F1F7-3E16-21E2-522DFFB5EBE0}"/>
              </a:ext>
            </a:extLst>
          </p:cNvPr>
          <p:cNvSpPr/>
          <p:nvPr/>
        </p:nvSpPr>
        <p:spPr>
          <a:xfrm>
            <a:off x="4461659" y="5968106"/>
            <a:ext cx="1538262" cy="2610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F0C9DF2-681F-ED4E-96CA-3C61E759209C}"/>
              </a:ext>
            </a:extLst>
          </p:cNvPr>
          <p:cNvSpPr/>
          <p:nvPr/>
        </p:nvSpPr>
        <p:spPr>
          <a:xfrm>
            <a:off x="6487656" y="5968106"/>
            <a:ext cx="1538262" cy="2610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9DBA017-AA20-EFB2-7DB0-0642EF6802C3}"/>
              </a:ext>
            </a:extLst>
          </p:cNvPr>
          <p:cNvSpPr txBox="1"/>
          <p:nvPr/>
        </p:nvSpPr>
        <p:spPr>
          <a:xfrm>
            <a:off x="8790860" y="1196255"/>
            <a:ext cx="1696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>
                <a:latin typeface="Impact" panose="020B0806030902050204" pitchFamily="34" charset="0"/>
              </a:rPr>
              <a:t>Overall Concept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8ED1A0-73BB-1790-939F-F8F7C61DEF6F}"/>
              </a:ext>
            </a:extLst>
          </p:cNvPr>
          <p:cNvSpPr/>
          <p:nvPr/>
        </p:nvSpPr>
        <p:spPr>
          <a:xfrm>
            <a:off x="8866647" y="1569139"/>
            <a:ext cx="3057962" cy="43966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SG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Picture 50" descr="A drawing board with a pencil&#10;&#10;Description automatically generated">
            <a:extLst>
              <a:ext uri="{FF2B5EF4-FFF2-40B4-BE49-F238E27FC236}">
                <a16:creationId xmlns:a16="http://schemas.microsoft.com/office/drawing/2014/main" id="{CC4559BF-D1F9-CB56-3685-FE608D0E47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41" y="67113"/>
            <a:ext cx="432378" cy="43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40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D16718-72D8-C8A0-5E00-F3F8CA120880}"/>
              </a:ext>
            </a:extLst>
          </p:cNvPr>
          <p:cNvSpPr txBox="1"/>
          <p:nvPr/>
        </p:nvSpPr>
        <p:spPr>
          <a:xfrm>
            <a:off x="383994" y="-7177"/>
            <a:ext cx="6295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>
                <a:solidFill>
                  <a:srgbClr val="787878"/>
                </a:solidFill>
                <a:latin typeface="Impact" panose="020B0806030902050204" pitchFamily="34" charset="0"/>
              </a:rPr>
              <a:t>Digital Storyboard: Ratio 9:16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C66CA25-4B77-C421-9233-CC56B26D9960}"/>
              </a:ext>
            </a:extLst>
          </p:cNvPr>
          <p:cNvCxnSpPr>
            <a:cxnSpLocks/>
          </p:cNvCxnSpPr>
          <p:nvPr/>
        </p:nvCxnSpPr>
        <p:spPr>
          <a:xfrm>
            <a:off x="-83711" y="358009"/>
            <a:ext cx="11864621" cy="0"/>
          </a:xfrm>
          <a:prstGeom prst="line">
            <a:avLst/>
          </a:prstGeom>
          <a:ln>
            <a:solidFill>
              <a:srgbClr val="E8F0F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drawing board with a pencil&#10;&#10;Description automatically generated">
            <a:extLst>
              <a:ext uri="{FF2B5EF4-FFF2-40B4-BE49-F238E27FC236}">
                <a16:creationId xmlns:a16="http://schemas.microsoft.com/office/drawing/2014/main" id="{A28F3140-E622-0C83-C0DF-1A49FAC71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41" y="67113"/>
            <a:ext cx="220753" cy="22075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86DF1A-C3AC-215B-FFF9-3D065E5841E7}"/>
              </a:ext>
            </a:extLst>
          </p:cNvPr>
          <p:cNvSpPr/>
          <p:nvPr/>
        </p:nvSpPr>
        <p:spPr>
          <a:xfrm>
            <a:off x="211223" y="754812"/>
            <a:ext cx="2101442" cy="367018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D13ED7-657C-806E-9B6E-DC6375982356}"/>
              </a:ext>
            </a:extLst>
          </p:cNvPr>
          <p:cNvSpPr/>
          <p:nvPr/>
        </p:nvSpPr>
        <p:spPr>
          <a:xfrm>
            <a:off x="3447141" y="754812"/>
            <a:ext cx="2101442" cy="367018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9EC7AA-9763-B6DD-2006-1CDA6AB86C77}"/>
              </a:ext>
            </a:extLst>
          </p:cNvPr>
          <p:cNvSpPr/>
          <p:nvPr/>
        </p:nvSpPr>
        <p:spPr>
          <a:xfrm>
            <a:off x="6643417" y="754812"/>
            <a:ext cx="2101442" cy="367018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187BBD-3154-3F4F-C0A0-AFDEA164BFF6}"/>
              </a:ext>
            </a:extLst>
          </p:cNvPr>
          <p:cNvSpPr/>
          <p:nvPr/>
        </p:nvSpPr>
        <p:spPr>
          <a:xfrm>
            <a:off x="9858265" y="754812"/>
            <a:ext cx="2101442" cy="367018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AFC89E7F-28C8-CE97-D967-14F16622CB4C}"/>
              </a:ext>
            </a:extLst>
          </p:cNvPr>
          <p:cNvSpPr/>
          <p:nvPr/>
        </p:nvSpPr>
        <p:spPr>
          <a:xfrm>
            <a:off x="2399949" y="2179808"/>
            <a:ext cx="948572" cy="7004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b="1" dirty="0"/>
              <a:t>Transition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587B706-E591-9EF4-30D3-D9D400EDD968}"/>
              </a:ext>
            </a:extLst>
          </p:cNvPr>
          <p:cNvSpPr/>
          <p:nvPr/>
        </p:nvSpPr>
        <p:spPr>
          <a:xfrm>
            <a:off x="5621714" y="2179808"/>
            <a:ext cx="948572" cy="7004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b="1" dirty="0"/>
              <a:t>Transition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27261C0-D2A7-7DBB-ADEF-382217D5C57E}"/>
              </a:ext>
            </a:extLst>
          </p:cNvPr>
          <p:cNvSpPr/>
          <p:nvPr/>
        </p:nvSpPr>
        <p:spPr>
          <a:xfrm>
            <a:off x="8832143" y="2179808"/>
            <a:ext cx="948572" cy="7004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b="1" dirty="0"/>
              <a:t>Transition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75DD2E-8354-94D7-55C5-0CCED90D4172}"/>
              </a:ext>
            </a:extLst>
          </p:cNvPr>
          <p:cNvSpPr txBox="1"/>
          <p:nvPr/>
        </p:nvSpPr>
        <p:spPr>
          <a:xfrm>
            <a:off x="127174" y="416650"/>
            <a:ext cx="799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>
                <a:latin typeface="Impact" panose="020B0806030902050204" pitchFamily="34" charset="0"/>
              </a:rPr>
              <a:t>Scene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10CD9EEC-640A-7CD2-8598-17F39BD64A0E}"/>
              </a:ext>
            </a:extLst>
          </p:cNvPr>
          <p:cNvSpPr/>
          <p:nvPr/>
        </p:nvSpPr>
        <p:spPr>
          <a:xfrm>
            <a:off x="640069" y="406521"/>
            <a:ext cx="303356" cy="28798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B21D38F-397A-C155-4F34-297554891645}"/>
              </a:ext>
            </a:extLst>
          </p:cNvPr>
          <p:cNvSpPr txBox="1"/>
          <p:nvPr/>
        </p:nvSpPr>
        <p:spPr>
          <a:xfrm>
            <a:off x="3334353" y="414816"/>
            <a:ext cx="799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>
                <a:latin typeface="Impact" panose="020B0806030902050204" pitchFamily="34" charset="0"/>
              </a:rPr>
              <a:t>Scene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BE68412-13F9-046B-1C31-8FC9FA413BE0}"/>
              </a:ext>
            </a:extLst>
          </p:cNvPr>
          <p:cNvSpPr/>
          <p:nvPr/>
        </p:nvSpPr>
        <p:spPr>
          <a:xfrm>
            <a:off x="3847248" y="404687"/>
            <a:ext cx="303356" cy="28798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DD3E3A7-606B-4907-364B-633C752506E1}"/>
              </a:ext>
            </a:extLst>
          </p:cNvPr>
          <p:cNvSpPr txBox="1"/>
          <p:nvPr/>
        </p:nvSpPr>
        <p:spPr>
          <a:xfrm>
            <a:off x="6521173" y="414816"/>
            <a:ext cx="799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>
                <a:latin typeface="Impact" panose="020B0806030902050204" pitchFamily="34" charset="0"/>
              </a:rPr>
              <a:t>Scene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A3AB36DE-4436-0300-40C5-95232B0007B2}"/>
              </a:ext>
            </a:extLst>
          </p:cNvPr>
          <p:cNvSpPr/>
          <p:nvPr/>
        </p:nvSpPr>
        <p:spPr>
          <a:xfrm>
            <a:off x="7034068" y="404687"/>
            <a:ext cx="303356" cy="28798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094FBCE-412B-C24F-5F36-88E83F9E9558}"/>
              </a:ext>
            </a:extLst>
          </p:cNvPr>
          <p:cNvSpPr txBox="1"/>
          <p:nvPr/>
        </p:nvSpPr>
        <p:spPr>
          <a:xfrm>
            <a:off x="9763618" y="414816"/>
            <a:ext cx="799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>
                <a:latin typeface="Impact" panose="020B0806030902050204" pitchFamily="34" charset="0"/>
              </a:rPr>
              <a:t>Scene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1B49E5E-4A71-D0E3-EA07-A56FEB7949EB}"/>
              </a:ext>
            </a:extLst>
          </p:cNvPr>
          <p:cNvSpPr/>
          <p:nvPr/>
        </p:nvSpPr>
        <p:spPr>
          <a:xfrm>
            <a:off x="10276513" y="404687"/>
            <a:ext cx="303356" cy="28798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A2F05A13-BF18-B6C2-2B44-F34D137A57AC}"/>
              </a:ext>
            </a:extLst>
          </p:cNvPr>
          <p:cNvSpPr/>
          <p:nvPr/>
        </p:nvSpPr>
        <p:spPr>
          <a:xfrm>
            <a:off x="211224" y="4482578"/>
            <a:ext cx="2101441" cy="1790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b="1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C18C91FD-E210-20CE-3981-46A6D93D9F8F}"/>
              </a:ext>
            </a:extLst>
          </p:cNvPr>
          <p:cNvSpPr/>
          <p:nvPr/>
        </p:nvSpPr>
        <p:spPr>
          <a:xfrm>
            <a:off x="3440611" y="4482578"/>
            <a:ext cx="2101441" cy="1790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b="1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7A5940CF-AA5E-FA16-5136-D4741A376013}"/>
              </a:ext>
            </a:extLst>
          </p:cNvPr>
          <p:cNvSpPr/>
          <p:nvPr/>
        </p:nvSpPr>
        <p:spPr>
          <a:xfrm>
            <a:off x="6643417" y="4482578"/>
            <a:ext cx="2101441" cy="1790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b="1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7F70BC6C-EF18-BF18-48AE-5233FBF7803D}"/>
              </a:ext>
            </a:extLst>
          </p:cNvPr>
          <p:cNvSpPr/>
          <p:nvPr/>
        </p:nvSpPr>
        <p:spPr>
          <a:xfrm>
            <a:off x="9858266" y="4482578"/>
            <a:ext cx="2101441" cy="1790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b="1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65ECF66-2FA9-81AC-3CAD-69FF3371E93D}"/>
              </a:ext>
            </a:extLst>
          </p:cNvPr>
          <p:cNvSpPr txBox="1"/>
          <p:nvPr/>
        </p:nvSpPr>
        <p:spPr>
          <a:xfrm>
            <a:off x="-15664" y="5918025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Annotation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8512F1C-0494-9E2E-479F-76DB124283CC}"/>
              </a:ext>
            </a:extLst>
          </p:cNvPr>
          <p:cNvSpPr txBox="1"/>
          <p:nvPr/>
        </p:nvSpPr>
        <p:spPr>
          <a:xfrm>
            <a:off x="-15664" y="6168117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Narrative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43B98F9-8EE4-9820-1CF8-B3EED3FAFC3B}"/>
              </a:ext>
            </a:extLst>
          </p:cNvPr>
          <p:cNvSpPr txBox="1"/>
          <p:nvPr/>
        </p:nvSpPr>
        <p:spPr>
          <a:xfrm>
            <a:off x="-15664" y="6519181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Overlay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52F60F2-E30D-A128-63A0-AA0F89C592AD}"/>
              </a:ext>
            </a:extLst>
          </p:cNvPr>
          <p:cNvSpPr txBox="1"/>
          <p:nvPr/>
        </p:nvSpPr>
        <p:spPr>
          <a:xfrm>
            <a:off x="1110905" y="473328"/>
            <a:ext cx="584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SG" sz="1000" b="1" dirty="0"/>
              <a:t>Length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7C481241-4FD8-87A2-6754-C172DC51A662}"/>
              </a:ext>
            </a:extLst>
          </p:cNvPr>
          <p:cNvSpPr/>
          <p:nvPr/>
        </p:nvSpPr>
        <p:spPr>
          <a:xfrm>
            <a:off x="1649919" y="496872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BE0F3A0-AB90-CB46-5E07-FA5434F3F018}"/>
              </a:ext>
            </a:extLst>
          </p:cNvPr>
          <p:cNvSpPr txBox="1"/>
          <p:nvPr/>
        </p:nvSpPr>
        <p:spPr>
          <a:xfrm>
            <a:off x="4346823" y="456404"/>
            <a:ext cx="584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SG" sz="1000" b="1" dirty="0"/>
              <a:t>Length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AFDD7942-D1B2-C7BB-AF2C-B80C5C0FD315}"/>
              </a:ext>
            </a:extLst>
          </p:cNvPr>
          <p:cNvSpPr/>
          <p:nvPr/>
        </p:nvSpPr>
        <p:spPr>
          <a:xfrm>
            <a:off x="4885837" y="479948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5B7CC17-0B86-DCF4-D97C-F0FD50BD00D6}"/>
              </a:ext>
            </a:extLst>
          </p:cNvPr>
          <p:cNvSpPr txBox="1"/>
          <p:nvPr/>
        </p:nvSpPr>
        <p:spPr>
          <a:xfrm>
            <a:off x="7561405" y="432860"/>
            <a:ext cx="584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SG" sz="1000" b="1" dirty="0"/>
              <a:t>Length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C146E803-6699-DBE0-EE6A-039BA6AE1EF5}"/>
              </a:ext>
            </a:extLst>
          </p:cNvPr>
          <p:cNvSpPr/>
          <p:nvPr/>
        </p:nvSpPr>
        <p:spPr>
          <a:xfrm>
            <a:off x="8100419" y="456404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6F88BC3-C4D7-9483-F9AD-7E0CDCA1A6B4}"/>
              </a:ext>
            </a:extLst>
          </p:cNvPr>
          <p:cNvSpPr txBox="1"/>
          <p:nvPr/>
        </p:nvSpPr>
        <p:spPr>
          <a:xfrm>
            <a:off x="10757947" y="434878"/>
            <a:ext cx="584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SG" sz="1000" b="1" dirty="0"/>
              <a:t>Length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3AFE8C0C-7612-6D86-A763-340D9B8C8596}"/>
              </a:ext>
            </a:extLst>
          </p:cNvPr>
          <p:cNvSpPr/>
          <p:nvPr/>
        </p:nvSpPr>
        <p:spPr>
          <a:xfrm>
            <a:off x="11296961" y="458422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19FC9A0-9735-D9E0-CDBD-0CCBC589FAE2}"/>
              </a:ext>
            </a:extLst>
          </p:cNvPr>
          <p:cNvSpPr txBox="1"/>
          <p:nvPr/>
        </p:nvSpPr>
        <p:spPr>
          <a:xfrm>
            <a:off x="-8828" y="4784294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4ADEAD5-B05A-0F25-935E-A8E7D655D5D7}"/>
              </a:ext>
            </a:extLst>
          </p:cNvPr>
          <p:cNvSpPr txBox="1"/>
          <p:nvPr/>
        </p:nvSpPr>
        <p:spPr>
          <a:xfrm>
            <a:off x="-8828" y="5160843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8453188-5210-383C-AE50-F2CA1CC1DBCB}"/>
              </a:ext>
            </a:extLst>
          </p:cNvPr>
          <p:cNvSpPr txBox="1"/>
          <p:nvPr/>
        </p:nvSpPr>
        <p:spPr>
          <a:xfrm>
            <a:off x="-8828" y="5549509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3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B6CA51D-4EB5-F986-09BF-FC4863FC6EF6}"/>
              </a:ext>
            </a:extLst>
          </p:cNvPr>
          <p:cNvSpPr/>
          <p:nvPr/>
        </p:nvSpPr>
        <p:spPr>
          <a:xfrm>
            <a:off x="783652" y="4728848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5D3403B9-04CD-786A-8615-6541675B48C7}"/>
              </a:ext>
            </a:extLst>
          </p:cNvPr>
          <p:cNvSpPr/>
          <p:nvPr/>
        </p:nvSpPr>
        <p:spPr>
          <a:xfrm>
            <a:off x="783651" y="5117971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0E2A3024-A635-DF89-79DE-485CA3EE8673}"/>
              </a:ext>
            </a:extLst>
          </p:cNvPr>
          <p:cNvSpPr/>
          <p:nvPr/>
        </p:nvSpPr>
        <p:spPr>
          <a:xfrm>
            <a:off x="787070" y="5507094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4D890EB-C58E-37CF-703A-6A3E5B21454E}"/>
              </a:ext>
            </a:extLst>
          </p:cNvPr>
          <p:cNvSpPr/>
          <p:nvPr/>
        </p:nvSpPr>
        <p:spPr>
          <a:xfrm>
            <a:off x="783650" y="5902616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126A2F21-6399-53DE-B853-B31905923805}"/>
              </a:ext>
            </a:extLst>
          </p:cNvPr>
          <p:cNvSpPr/>
          <p:nvPr/>
        </p:nvSpPr>
        <p:spPr>
          <a:xfrm>
            <a:off x="783649" y="6172284"/>
            <a:ext cx="1529013" cy="316814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972DAF70-2649-DE6A-39B1-F607239B5183}"/>
              </a:ext>
            </a:extLst>
          </p:cNvPr>
          <p:cNvSpPr/>
          <p:nvPr/>
        </p:nvSpPr>
        <p:spPr>
          <a:xfrm>
            <a:off x="783648" y="6551204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520CFB0-B778-C9D7-0623-37E3468A45F5}"/>
              </a:ext>
            </a:extLst>
          </p:cNvPr>
          <p:cNvSpPr txBox="1"/>
          <p:nvPr/>
        </p:nvSpPr>
        <p:spPr>
          <a:xfrm>
            <a:off x="3220254" y="5923713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Annotation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8E1CD53-0046-97DA-660E-CE2558F62890}"/>
              </a:ext>
            </a:extLst>
          </p:cNvPr>
          <p:cNvSpPr txBox="1"/>
          <p:nvPr/>
        </p:nvSpPr>
        <p:spPr>
          <a:xfrm>
            <a:off x="3220254" y="6173805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Narrative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20C6A39-30AA-F112-E6D6-030FD185E1CE}"/>
              </a:ext>
            </a:extLst>
          </p:cNvPr>
          <p:cNvSpPr txBox="1"/>
          <p:nvPr/>
        </p:nvSpPr>
        <p:spPr>
          <a:xfrm>
            <a:off x="3220254" y="6524869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Overlay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7A968C8-2E49-95A6-EEF2-BBE17911EBCA}"/>
              </a:ext>
            </a:extLst>
          </p:cNvPr>
          <p:cNvSpPr txBox="1"/>
          <p:nvPr/>
        </p:nvSpPr>
        <p:spPr>
          <a:xfrm>
            <a:off x="3227090" y="4789982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F28559C-DC26-0E15-AD79-B8C923006905}"/>
              </a:ext>
            </a:extLst>
          </p:cNvPr>
          <p:cNvSpPr txBox="1"/>
          <p:nvPr/>
        </p:nvSpPr>
        <p:spPr>
          <a:xfrm>
            <a:off x="3227090" y="5166531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D908D26-57E4-B57E-9F54-C281B062D809}"/>
              </a:ext>
            </a:extLst>
          </p:cNvPr>
          <p:cNvSpPr txBox="1"/>
          <p:nvPr/>
        </p:nvSpPr>
        <p:spPr>
          <a:xfrm>
            <a:off x="3227090" y="5555197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3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634B8EB-9D94-9B8D-D241-F45833057713}"/>
              </a:ext>
            </a:extLst>
          </p:cNvPr>
          <p:cNvSpPr txBox="1"/>
          <p:nvPr/>
        </p:nvSpPr>
        <p:spPr>
          <a:xfrm>
            <a:off x="6395460" y="5923230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Annotation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B33301E-A956-BDCC-E6FC-73915CBAFB60}"/>
              </a:ext>
            </a:extLst>
          </p:cNvPr>
          <p:cNvSpPr txBox="1"/>
          <p:nvPr/>
        </p:nvSpPr>
        <p:spPr>
          <a:xfrm>
            <a:off x="6395460" y="6173322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Narrative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C371EB9-4D9A-CD36-0F17-839A00035E2D}"/>
              </a:ext>
            </a:extLst>
          </p:cNvPr>
          <p:cNvSpPr txBox="1"/>
          <p:nvPr/>
        </p:nvSpPr>
        <p:spPr>
          <a:xfrm>
            <a:off x="6395460" y="6524386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Overlay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4F0E326-6B73-B0E1-9023-F941CCF71462}"/>
              </a:ext>
            </a:extLst>
          </p:cNvPr>
          <p:cNvSpPr txBox="1"/>
          <p:nvPr/>
        </p:nvSpPr>
        <p:spPr>
          <a:xfrm>
            <a:off x="6402296" y="4789499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B88D1F7-4DDB-43FD-A670-E4AC1DDC102D}"/>
              </a:ext>
            </a:extLst>
          </p:cNvPr>
          <p:cNvSpPr txBox="1"/>
          <p:nvPr/>
        </p:nvSpPr>
        <p:spPr>
          <a:xfrm>
            <a:off x="6402296" y="5166048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A7E0E47-024F-3FDC-78BF-C871A114D116}"/>
              </a:ext>
            </a:extLst>
          </p:cNvPr>
          <p:cNvSpPr txBox="1"/>
          <p:nvPr/>
        </p:nvSpPr>
        <p:spPr>
          <a:xfrm>
            <a:off x="6402296" y="5554714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3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EA3D825-8A6B-271B-DF75-B8B1939D9D3A}"/>
              </a:ext>
            </a:extLst>
          </p:cNvPr>
          <p:cNvSpPr txBox="1"/>
          <p:nvPr/>
        </p:nvSpPr>
        <p:spPr>
          <a:xfrm>
            <a:off x="9631378" y="5928918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Annotation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1ADB8B7-74F9-6DF9-6A27-FBE7C7C52995}"/>
              </a:ext>
            </a:extLst>
          </p:cNvPr>
          <p:cNvSpPr txBox="1"/>
          <p:nvPr/>
        </p:nvSpPr>
        <p:spPr>
          <a:xfrm>
            <a:off x="9631378" y="6179010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Narrative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92BB675-6F7C-4C89-AE56-6127AA422A54}"/>
              </a:ext>
            </a:extLst>
          </p:cNvPr>
          <p:cNvSpPr txBox="1"/>
          <p:nvPr/>
        </p:nvSpPr>
        <p:spPr>
          <a:xfrm>
            <a:off x="9631378" y="6530074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Overlay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1945600-5A73-F45A-2E7F-9394258AB182}"/>
              </a:ext>
            </a:extLst>
          </p:cNvPr>
          <p:cNvSpPr txBox="1"/>
          <p:nvPr/>
        </p:nvSpPr>
        <p:spPr>
          <a:xfrm>
            <a:off x="9638214" y="4795187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1D3B541-2A00-21A0-D986-7B397F6C34F3}"/>
              </a:ext>
            </a:extLst>
          </p:cNvPr>
          <p:cNvSpPr txBox="1"/>
          <p:nvPr/>
        </p:nvSpPr>
        <p:spPr>
          <a:xfrm>
            <a:off x="9638214" y="5171736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2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0108C9B-A678-6EC7-8163-E375AB6EA9C3}"/>
              </a:ext>
            </a:extLst>
          </p:cNvPr>
          <p:cNvSpPr txBox="1"/>
          <p:nvPr/>
        </p:nvSpPr>
        <p:spPr>
          <a:xfrm>
            <a:off x="9638214" y="5560402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3</a:t>
            </a:r>
          </a:p>
        </p:txBody>
      </p: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03C018E0-4E0A-92EA-3C78-C88C08CDC2C3}"/>
              </a:ext>
            </a:extLst>
          </p:cNvPr>
          <p:cNvSpPr/>
          <p:nvPr/>
        </p:nvSpPr>
        <p:spPr>
          <a:xfrm>
            <a:off x="2465065" y="2960127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10EFDB6F-D8B5-DDAE-0C3C-92EFDBBDE3A5}"/>
              </a:ext>
            </a:extLst>
          </p:cNvPr>
          <p:cNvSpPr/>
          <p:nvPr/>
        </p:nvSpPr>
        <p:spPr>
          <a:xfrm>
            <a:off x="5712605" y="2960126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D8F0E3B2-891F-28EB-441C-A954E604F76E}"/>
              </a:ext>
            </a:extLst>
          </p:cNvPr>
          <p:cNvSpPr/>
          <p:nvPr/>
        </p:nvSpPr>
        <p:spPr>
          <a:xfrm>
            <a:off x="9012925" y="2940269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21E1703-F0F9-751B-8EA3-8D919716DD8E}"/>
              </a:ext>
            </a:extLst>
          </p:cNvPr>
          <p:cNvSpPr/>
          <p:nvPr/>
        </p:nvSpPr>
        <p:spPr>
          <a:xfrm>
            <a:off x="4013039" y="4728848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1113613-83D7-6483-CC79-6EA37531224F}"/>
              </a:ext>
            </a:extLst>
          </p:cNvPr>
          <p:cNvSpPr/>
          <p:nvPr/>
        </p:nvSpPr>
        <p:spPr>
          <a:xfrm>
            <a:off x="4013038" y="5117971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8EC82D6-4E1A-A57B-A1E0-943242DC7E68}"/>
              </a:ext>
            </a:extLst>
          </p:cNvPr>
          <p:cNvSpPr/>
          <p:nvPr/>
        </p:nvSpPr>
        <p:spPr>
          <a:xfrm>
            <a:off x="4016457" y="5507094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C333480-E00B-29C7-36D9-31B31249B400}"/>
              </a:ext>
            </a:extLst>
          </p:cNvPr>
          <p:cNvSpPr/>
          <p:nvPr/>
        </p:nvSpPr>
        <p:spPr>
          <a:xfrm>
            <a:off x="4013037" y="5902616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3ADBD0-8E06-0C4E-94A8-E9D6CDF2211D}"/>
              </a:ext>
            </a:extLst>
          </p:cNvPr>
          <p:cNvSpPr/>
          <p:nvPr/>
        </p:nvSpPr>
        <p:spPr>
          <a:xfrm>
            <a:off x="4013036" y="6172284"/>
            <a:ext cx="1529013" cy="316814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4E6922F-030C-D2C2-C5CF-C15EDA0C2BAD}"/>
              </a:ext>
            </a:extLst>
          </p:cNvPr>
          <p:cNvSpPr/>
          <p:nvPr/>
        </p:nvSpPr>
        <p:spPr>
          <a:xfrm>
            <a:off x="4013035" y="6551204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6D5F0F3-653C-155E-1DAC-CAB887A47F0C}"/>
              </a:ext>
            </a:extLst>
          </p:cNvPr>
          <p:cNvSpPr/>
          <p:nvPr/>
        </p:nvSpPr>
        <p:spPr>
          <a:xfrm>
            <a:off x="7214143" y="4747132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4D9B7D-A35B-681D-4D3F-01BAA3AFF65B}"/>
              </a:ext>
            </a:extLst>
          </p:cNvPr>
          <p:cNvSpPr/>
          <p:nvPr/>
        </p:nvSpPr>
        <p:spPr>
          <a:xfrm>
            <a:off x="7214142" y="5136255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1FC082B-D94B-B525-E143-055500CFF586}"/>
              </a:ext>
            </a:extLst>
          </p:cNvPr>
          <p:cNvSpPr/>
          <p:nvPr/>
        </p:nvSpPr>
        <p:spPr>
          <a:xfrm>
            <a:off x="7217561" y="5525378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B1BDDF6-59EC-E74B-6824-814073301B27}"/>
              </a:ext>
            </a:extLst>
          </p:cNvPr>
          <p:cNvSpPr/>
          <p:nvPr/>
        </p:nvSpPr>
        <p:spPr>
          <a:xfrm>
            <a:off x="7214141" y="5920900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E6B0431-3506-AE24-1DDE-F4C3BC6E391D}"/>
              </a:ext>
            </a:extLst>
          </p:cNvPr>
          <p:cNvSpPr/>
          <p:nvPr/>
        </p:nvSpPr>
        <p:spPr>
          <a:xfrm>
            <a:off x="7214140" y="6190568"/>
            <a:ext cx="1529013" cy="316814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F0F06EB-3B03-C21D-4C1D-482440E85B32}"/>
              </a:ext>
            </a:extLst>
          </p:cNvPr>
          <p:cNvSpPr/>
          <p:nvPr/>
        </p:nvSpPr>
        <p:spPr>
          <a:xfrm>
            <a:off x="7214139" y="6569488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87769BE-2746-B667-ACD2-9D41530B8247}"/>
              </a:ext>
            </a:extLst>
          </p:cNvPr>
          <p:cNvSpPr/>
          <p:nvPr/>
        </p:nvSpPr>
        <p:spPr>
          <a:xfrm>
            <a:off x="10443524" y="4728848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2F69014-935E-2FBE-C515-17D142C4706D}"/>
              </a:ext>
            </a:extLst>
          </p:cNvPr>
          <p:cNvSpPr/>
          <p:nvPr/>
        </p:nvSpPr>
        <p:spPr>
          <a:xfrm>
            <a:off x="10443523" y="5117971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8428521-1195-2BEA-14F1-1B1C616B2DCD}"/>
              </a:ext>
            </a:extLst>
          </p:cNvPr>
          <p:cNvSpPr/>
          <p:nvPr/>
        </p:nvSpPr>
        <p:spPr>
          <a:xfrm>
            <a:off x="10446942" y="5507094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5C209F1-ABC3-8FAD-8391-BAB74D7EAFE6}"/>
              </a:ext>
            </a:extLst>
          </p:cNvPr>
          <p:cNvSpPr/>
          <p:nvPr/>
        </p:nvSpPr>
        <p:spPr>
          <a:xfrm>
            <a:off x="10443522" y="5902616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981A915-AD94-FF6C-15FE-48C551C8FC18}"/>
              </a:ext>
            </a:extLst>
          </p:cNvPr>
          <p:cNvSpPr/>
          <p:nvPr/>
        </p:nvSpPr>
        <p:spPr>
          <a:xfrm>
            <a:off x="10443521" y="6172284"/>
            <a:ext cx="1529013" cy="316814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50C505B-7BAE-C3A3-84AC-8F729D9AF37D}"/>
              </a:ext>
            </a:extLst>
          </p:cNvPr>
          <p:cNvSpPr/>
          <p:nvPr/>
        </p:nvSpPr>
        <p:spPr>
          <a:xfrm>
            <a:off x="10443520" y="6551204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36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D16718-72D8-C8A0-5E00-F3F8CA120880}"/>
              </a:ext>
            </a:extLst>
          </p:cNvPr>
          <p:cNvSpPr txBox="1"/>
          <p:nvPr/>
        </p:nvSpPr>
        <p:spPr>
          <a:xfrm>
            <a:off x="383994" y="-7177"/>
            <a:ext cx="6295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>
                <a:solidFill>
                  <a:srgbClr val="787878"/>
                </a:solidFill>
                <a:latin typeface="Impact" panose="020B0806030902050204" pitchFamily="34" charset="0"/>
              </a:rPr>
              <a:t>Digital Storyboard: Ratio 1:1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C66CA25-4B77-C421-9233-CC56B26D9960}"/>
              </a:ext>
            </a:extLst>
          </p:cNvPr>
          <p:cNvCxnSpPr>
            <a:cxnSpLocks/>
          </p:cNvCxnSpPr>
          <p:nvPr/>
        </p:nvCxnSpPr>
        <p:spPr>
          <a:xfrm>
            <a:off x="-83711" y="358009"/>
            <a:ext cx="11864621" cy="0"/>
          </a:xfrm>
          <a:prstGeom prst="line">
            <a:avLst/>
          </a:prstGeom>
          <a:ln>
            <a:solidFill>
              <a:srgbClr val="E8F0F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drawing board with a pencil&#10;&#10;Description automatically generated">
            <a:extLst>
              <a:ext uri="{FF2B5EF4-FFF2-40B4-BE49-F238E27FC236}">
                <a16:creationId xmlns:a16="http://schemas.microsoft.com/office/drawing/2014/main" id="{A28F3140-E622-0C83-C0DF-1A49FAC71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41" y="67113"/>
            <a:ext cx="220753" cy="22075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86DF1A-C3AC-215B-FFF9-3D065E5841E7}"/>
              </a:ext>
            </a:extLst>
          </p:cNvPr>
          <p:cNvSpPr/>
          <p:nvPr/>
        </p:nvSpPr>
        <p:spPr>
          <a:xfrm>
            <a:off x="211223" y="754812"/>
            <a:ext cx="2101442" cy="196806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D13ED7-657C-806E-9B6E-DC6375982356}"/>
              </a:ext>
            </a:extLst>
          </p:cNvPr>
          <p:cNvSpPr/>
          <p:nvPr/>
        </p:nvSpPr>
        <p:spPr>
          <a:xfrm>
            <a:off x="3447141" y="754812"/>
            <a:ext cx="2101442" cy="196806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9EC7AA-9763-B6DD-2006-1CDA6AB86C77}"/>
              </a:ext>
            </a:extLst>
          </p:cNvPr>
          <p:cNvSpPr/>
          <p:nvPr/>
        </p:nvSpPr>
        <p:spPr>
          <a:xfrm>
            <a:off x="6643417" y="754812"/>
            <a:ext cx="2101442" cy="196806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187BBD-3154-3F4F-C0A0-AFDEA164BFF6}"/>
              </a:ext>
            </a:extLst>
          </p:cNvPr>
          <p:cNvSpPr/>
          <p:nvPr/>
        </p:nvSpPr>
        <p:spPr>
          <a:xfrm>
            <a:off x="9858265" y="754812"/>
            <a:ext cx="2101442" cy="196806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AFC89E7F-28C8-CE97-D967-14F16622CB4C}"/>
              </a:ext>
            </a:extLst>
          </p:cNvPr>
          <p:cNvSpPr/>
          <p:nvPr/>
        </p:nvSpPr>
        <p:spPr>
          <a:xfrm>
            <a:off x="2399949" y="1351013"/>
            <a:ext cx="948572" cy="7004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b="1" dirty="0"/>
              <a:t>Transition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587B706-E591-9EF4-30D3-D9D400EDD968}"/>
              </a:ext>
            </a:extLst>
          </p:cNvPr>
          <p:cNvSpPr/>
          <p:nvPr/>
        </p:nvSpPr>
        <p:spPr>
          <a:xfrm>
            <a:off x="5621714" y="1351013"/>
            <a:ext cx="948572" cy="7004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b="1" dirty="0"/>
              <a:t>Transition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27261C0-D2A7-7DBB-ADEF-382217D5C57E}"/>
              </a:ext>
            </a:extLst>
          </p:cNvPr>
          <p:cNvSpPr/>
          <p:nvPr/>
        </p:nvSpPr>
        <p:spPr>
          <a:xfrm>
            <a:off x="8832143" y="1351013"/>
            <a:ext cx="948572" cy="70048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b="1" dirty="0"/>
              <a:t>Transition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75DD2E-8354-94D7-55C5-0CCED90D4172}"/>
              </a:ext>
            </a:extLst>
          </p:cNvPr>
          <p:cNvSpPr txBox="1"/>
          <p:nvPr/>
        </p:nvSpPr>
        <p:spPr>
          <a:xfrm>
            <a:off x="127174" y="416650"/>
            <a:ext cx="799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>
                <a:latin typeface="Impact" panose="020B0806030902050204" pitchFamily="34" charset="0"/>
              </a:rPr>
              <a:t>Scene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10CD9EEC-640A-7CD2-8598-17F39BD64A0E}"/>
              </a:ext>
            </a:extLst>
          </p:cNvPr>
          <p:cNvSpPr/>
          <p:nvPr/>
        </p:nvSpPr>
        <p:spPr>
          <a:xfrm>
            <a:off x="640069" y="406521"/>
            <a:ext cx="303356" cy="28798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B21D38F-397A-C155-4F34-297554891645}"/>
              </a:ext>
            </a:extLst>
          </p:cNvPr>
          <p:cNvSpPr txBox="1"/>
          <p:nvPr/>
        </p:nvSpPr>
        <p:spPr>
          <a:xfrm>
            <a:off x="3334353" y="414816"/>
            <a:ext cx="799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>
                <a:latin typeface="Impact" panose="020B0806030902050204" pitchFamily="34" charset="0"/>
              </a:rPr>
              <a:t>Scene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BE68412-13F9-046B-1C31-8FC9FA413BE0}"/>
              </a:ext>
            </a:extLst>
          </p:cNvPr>
          <p:cNvSpPr/>
          <p:nvPr/>
        </p:nvSpPr>
        <p:spPr>
          <a:xfrm>
            <a:off x="3847248" y="404687"/>
            <a:ext cx="303356" cy="28798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DD3E3A7-606B-4907-364B-633C752506E1}"/>
              </a:ext>
            </a:extLst>
          </p:cNvPr>
          <p:cNvSpPr txBox="1"/>
          <p:nvPr/>
        </p:nvSpPr>
        <p:spPr>
          <a:xfrm>
            <a:off x="6521173" y="414816"/>
            <a:ext cx="799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>
                <a:latin typeface="Impact" panose="020B0806030902050204" pitchFamily="34" charset="0"/>
              </a:rPr>
              <a:t>Scene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A3AB36DE-4436-0300-40C5-95232B0007B2}"/>
              </a:ext>
            </a:extLst>
          </p:cNvPr>
          <p:cNvSpPr/>
          <p:nvPr/>
        </p:nvSpPr>
        <p:spPr>
          <a:xfrm>
            <a:off x="7034068" y="404687"/>
            <a:ext cx="303356" cy="28798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094FBCE-412B-C24F-5F36-88E83F9E9558}"/>
              </a:ext>
            </a:extLst>
          </p:cNvPr>
          <p:cNvSpPr txBox="1"/>
          <p:nvPr/>
        </p:nvSpPr>
        <p:spPr>
          <a:xfrm>
            <a:off x="9763618" y="414816"/>
            <a:ext cx="799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>
                <a:latin typeface="Impact" panose="020B0806030902050204" pitchFamily="34" charset="0"/>
              </a:rPr>
              <a:t>Scene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1B49E5E-4A71-D0E3-EA07-A56FEB7949EB}"/>
              </a:ext>
            </a:extLst>
          </p:cNvPr>
          <p:cNvSpPr/>
          <p:nvPr/>
        </p:nvSpPr>
        <p:spPr>
          <a:xfrm>
            <a:off x="10276513" y="404687"/>
            <a:ext cx="303356" cy="28798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A2F05A13-BF18-B6C2-2B44-F34D137A57AC}"/>
              </a:ext>
            </a:extLst>
          </p:cNvPr>
          <p:cNvSpPr/>
          <p:nvPr/>
        </p:nvSpPr>
        <p:spPr>
          <a:xfrm>
            <a:off x="211224" y="2861291"/>
            <a:ext cx="2101441" cy="1790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b="1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C18C91FD-E210-20CE-3981-46A6D93D9F8F}"/>
              </a:ext>
            </a:extLst>
          </p:cNvPr>
          <p:cNvSpPr/>
          <p:nvPr/>
        </p:nvSpPr>
        <p:spPr>
          <a:xfrm>
            <a:off x="3440611" y="2861291"/>
            <a:ext cx="2101441" cy="1790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b="1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7A5940CF-AA5E-FA16-5136-D4741A376013}"/>
              </a:ext>
            </a:extLst>
          </p:cNvPr>
          <p:cNvSpPr/>
          <p:nvPr/>
        </p:nvSpPr>
        <p:spPr>
          <a:xfrm>
            <a:off x="6643417" y="2861291"/>
            <a:ext cx="2101441" cy="1790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b="1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7F70BC6C-EF18-BF18-48AE-5233FBF7803D}"/>
              </a:ext>
            </a:extLst>
          </p:cNvPr>
          <p:cNvSpPr/>
          <p:nvPr/>
        </p:nvSpPr>
        <p:spPr>
          <a:xfrm>
            <a:off x="9858266" y="2861291"/>
            <a:ext cx="2101441" cy="1790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b="1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65ECF66-2FA9-81AC-3CAD-69FF3371E93D}"/>
              </a:ext>
            </a:extLst>
          </p:cNvPr>
          <p:cNvSpPr txBox="1"/>
          <p:nvPr/>
        </p:nvSpPr>
        <p:spPr>
          <a:xfrm>
            <a:off x="-15664" y="4296738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Annotation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8512F1C-0494-9E2E-479F-76DB124283CC}"/>
              </a:ext>
            </a:extLst>
          </p:cNvPr>
          <p:cNvSpPr txBox="1"/>
          <p:nvPr/>
        </p:nvSpPr>
        <p:spPr>
          <a:xfrm>
            <a:off x="-15664" y="4546830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Narrative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43B98F9-8EE4-9820-1CF8-B3EED3FAFC3B}"/>
              </a:ext>
            </a:extLst>
          </p:cNvPr>
          <p:cNvSpPr txBox="1"/>
          <p:nvPr/>
        </p:nvSpPr>
        <p:spPr>
          <a:xfrm>
            <a:off x="-15664" y="4897894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Overlay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52F60F2-E30D-A128-63A0-AA0F89C592AD}"/>
              </a:ext>
            </a:extLst>
          </p:cNvPr>
          <p:cNvSpPr txBox="1"/>
          <p:nvPr/>
        </p:nvSpPr>
        <p:spPr>
          <a:xfrm>
            <a:off x="1110905" y="473328"/>
            <a:ext cx="584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SG" sz="1000" b="1" dirty="0"/>
              <a:t>Length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7C481241-4FD8-87A2-6754-C172DC51A662}"/>
              </a:ext>
            </a:extLst>
          </p:cNvPr>
          <p:cNvSpPr/>
          <p:nvPr/>
        </p:nvSpPr>
        <p:spPr>
          <a:xfrm>
            <a:off x="1649919" y="496872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BE0F3A0-AB90-CB46-5E07-FA5434F3F018}"/>
              </a:ext>
            </a:extLst>
          </p:cNvPr>
          <p:cNvSpPr txBox="1"/>
          <p:nvPr/>
        </p:nvSpPr>
        <p:spPr>
          <a:xfrm>
            <a:off x="4346823" y="456404"/>
            <a:ext cx="584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SG" sz="1000" b="1" dirty="0"/>
              <a:t>Length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AFDD7942-D1B2-C7BB-AF2C-B80C5C0FD315}"/>
              </a:ext>
            </a:extLst>
          </p:cNvPr>
          <p:cNvSpPr/>
          <p:nvPr/>
        </p:nvSpPr>
        <p:spPr>
          <a:xfrm>
            <a:off x="4885837" y="479948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5B7CC17-0B86-DCF4-D97C-F0FD50BD00D6}"/>
              </a:ext>
            </a:extLst>
          </p:cNvPr>
          <p:cNvSpPr txBox="1"/>
          <p:nvPr/>
        </p:nvSpPr>
        <p:spPr>
          <a:xfrm>
            <a:off x="7561405" y="432860"/>
            <a:ext cx="584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SG" sz="1000" b="1" dirty="0"/>
              <a:t>Length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C146E803-6699-DBE0-EE6A-039BA6AE1EF5}"/>
              </a:ext>
            </a:extLst>
          </p:cNvPr>
          <p:cNvSpPr/>
          <p:nvPr/>
        </p:nvSpPr>
        <p:spPr>
          <a:xfrm>
            <a:off x="8100419" y="456404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6F88BC3-C4D7-9483-F9AD-7E0CDCA1A6B4}"/>
              </a:ext>
            </a:extLst>
          </p:cNvPr>
          <p:cNvSpPr txBox="1"/>
          <p:nvPr/>
        </p:nvSpPr>
        <p:spPr>
          <a:xfrm>
            <a:off x="10757947" y="434878"/>
            <a:ext cx="584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SG" sz="1000" b="1" dirty="0"/>
              <a:t>Length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3AFE8C0C-7612-6D86-A763-340D9B8C8596}"/>
              </a:ext>
            </a:extLst>
          </p:cNvPr>
          <p:cNvSpPr/>
          <p:nvPr/>
        </p:nvSpPr>
        <p:spPr>
          <a:xfrm>
            <a:off x="11296961" y="458422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19FC9A0-9735-D9E0-CDBD-0CCBC589FAE2}"/>
              </a:ext>
            </a:extLst>
          </p:cNvPr>
          <p:cNvSpPr txBox="1"/>
          <p:nvPr/>
        </p:nvSpPr>
        <p:spPr>
          <a:xfrm>
            <a:off x="-8828" y="3163007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4ADEAD5-B05A-0F25-935E-A8E7D655D5D7}"/>
              </a:ext>
            </a:extLst>
          </p:cNvPr>
          <p:cNvSpPr txBox="1"/>
          <p:nvPr/>
        </p:nvSpPr>
        <p:spPr>
          <a:xfrm>
            <a:off x="-8828" y="3539556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8453188-5210-383C-AE50-F2CA1CC1DBCB}"/>
              </a:ext>
            </a:extLst>
          </p:cNvPr>
          <p:cNvSpPr txBox="1"/>
          <p:nvPr/>
        </p:nvSpPr>
        <p:spPr>
          <a:xfrm>
            <a:off x="-8828" y="3928222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3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B6CA51D-4EB5-F986-09BF-FC4863FC6EF6}"/>
              </a:ext>
            </a:extLst>
          </p:cNvPr>
          <p:cNvSpPr/>
          <p:nvPr/>
        </p:nvSpPr>
        <p:spPr>
          <a:xfrm>
            <a:off x="783652" y="3107561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5D3403B9-04CD-786A-8615-6541675B48C7}"/>
              </a:ext>
            </a:extLst>
          </p:cNvPr>
          <p:cNvSpPr/>
          <p:nvPr/>
        </p:nvSpPr>
        <p:spPr>
          <a:xfrm>
            <a:off x="783651" y="3496684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0E2A3024-A635-DF89-79DE-485CA3EE8673}"/>
              </a:ext>
            </a:extLst>
          </p:cNvPr>
          <p:cNvSpPr/>
          <p:nvPr/>
        </p:nvSpPr>
        <p:spPr>
          <a:xfrm>
            <a:off x="787070" y="3885807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4D890EB-C58E-37CF-703A-6A3E5B21454E}"/>
              </a:ext>
            </a:extLst>
          </p:cNvPr>
          <p:cNvSpPr/>
          <p:nvPr/>
        </p:nvSpPr>
        <p:spPr>
          <a:xfrm>
            <a:off x="783650" y="4281329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126A2F21-6399-53DE-B853-B31905923805}"/>
              </a:ext>
            </a:extLst>
          </p:cNvPr>
          <p:cNvSpPr/>
          <p:nvPr/>
        </p:nvSpPr>
        <p:spPr>
          <a:xfrm>
            <a:off x="783649" y="4550997"/>
            <a:ext cx="1529013" cy="316814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972DAF70-2649-DE6A-39B1-F607239B5183}"/>
              </a:ext>
            </a:extLst>
          </p:cNvPr>
          <p:cNvSpPr/>
          <p:nvPr/>
        </p:nvSpPr>
        <p:spPr>
          <a:xfrm>
            <a:off x="783648" y="4929917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520CFB0-B778-C9D7-0623-37E3468A45F5}"/>
              </a:ext>
            </a:extLst>
          </p:cNvPr>
          <p:cNvSpPr txBox="1"/>
          <p:nvPr/>
        </p:nvSpPr>
        <p:spPr>
          <a:xfrm>
            <a:off x="3220254" y="4302426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Annotation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8E1CD53-0046-97DA-660E-CE2558F62890}"/>
              </a:ext>
            </a:extLst>
          </p:cNvPr>
          <p:cNvSpPr txBox="1"/>
          <p:nvPr/>
        </p:nvSpPr>
        <p:spPr>
          <a:xfrm>
            <a:off x="3220254" y="4552518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Narrative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20C6A39-30AA-F112-E6D6-030FD185E1CE}"/>
              </a:ext>
            </a:extLst>
          </p:cNvPr>
          <p:cNvSpPr txBox="1"/>
          <p:nvPr/>
        </p:nvSpPr>
        <p:spPr>
          <a:xfrm>
            <a:off x="3220254" y="4903582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Overlay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7A968C8-2E49-95A6-EEF2-BBE17911EBCA}"/>
              </a:ext>
            </a:extLst>
          </p:cNvPr>
          <p:cNvSpPr txBox="1"/>
          <p:nvPr/>
        </p:nvSpPr>
        <p:spPr>
          <a:xfrm>
            <a:off x="3227090" y="3168695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F28559C-DC26-0E15-AD79-B8C923006905}"/>
              </a:ext>
            </a:extLst>
          </p:cNvPr>
          <p:cNvSpPr txBox="1"/>
          <p:nvPr/>
        </p:nvSpPr>
        <p:spPr>
          <a:xfrm>
            <a:off x="3227090" y="3545244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D908D26-57E4-B57E-9F54-C281B062D809}"/>
              </a:ext>
            </a:extLst>
          </p:cNvPr>
          <p:cNvSpPr txBox="1"/>
          <p:nvPr/>
        </p:nvSpPr>
        <p:spPr>
          <a:xfrm>
            <a:off x="3227090" y="3933910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3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634B8EB-9D94-9B8D-D241-F45833057713}"/>
              </a:ext>
            </a:extLst>
          </p:cNvPr>
          <p:cNvSpPr txBox="1"/>
          <p:nvPr/>
        </p:nvSpPr>
        <p:spPr>
          <a:xfrm>
            <a:off x="6395460" y="4301943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Annotation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B33301E-A956-BDCC-E6FC-73915CBAFB60}"/>
              </a:ext>
            </a:extLst>
          </p:cNvPr>
          <p:cNvSpPr txBox="1"/>
          <p:nvPr/>
        </p:nvSpPr>
        <p:spPr>
          <a:xfrm>
            <a:off x="6395460" y="4552035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Narrative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C371EB9-4D9A-CD36-0F17-839A00035E2D}"/>
              </a:ext>
            </a:extLst>
          </p:cNvPr>
          <p:cNvSpPr txBox="1"/>
          <p:nvPr/>
        </p:nvSpPr>
        <p:spPr>
          <a:xfrm>
            <a:off x="6395460" y="4903099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Overlay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4F0E326-6B73-B0E1-9023-F941CCF71462}"/>
              </a:ext>
            </a:extLst>
          </p:cNvPr>
          <p:cNvSpPr txBox="1"/>
          <p:nvPr/>
        </p:nvSpPr>
        <p:spPr>
          <a:xfrm>
            <a:off x="6402296" y="3168212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B88D1F7-4DDB-43FD-A670-E4AC1DDC102D}"/>
              </a:ext>
            </a:extLst>
          </p:cNvPr>
          <p:cNvSpPr txBox="1"/>
          <p:nvPr/>
        </p:nvSpPr>
        <p:spPr>
          <a:xfrm>
            <a:off x="6402296" y="3544761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A7E0E47-024F-3FDC-78BF-C871A114D116}"/>
              </a:ext>
            </a:extLst>
          </p:cNvPr>
          <p:cNvSpPr txBox="1"/>
          <p:nvPr/>
        </p:nvSpPr>
        <p:spPr>
          <a:xfrm>
            <a:off x="6402296" y="3933427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3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EA3D825-8A6B-271B-DF75-B8B1939D9D3A}"/>
              </a:ext>
            </a:extLst>
          </p:cNvPr>
          <p:cNvSpPr txBox="1"/>
          <p:nvPr/>
        </p:nvSpPr>
        <p:spPr>
          <a:xfrm>
            <a:off x="9631378" y="4307631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Annotation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1ADB8B7-74F9-6DF9-6A27-FBE7C7C52995}"/>
              </a:ext>
            </a:extLst>
          </p:cNvPr>
          <p:cNvSpPr txBox="1"/>
          <p:nvPr/>
        </p:nvSpPr>
        <p:spPr>
          <a:xfrm>
            <a:off x="9631378" y="4557723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Narrative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92BB675-6F7C-4C89-AE56-6127AA422A54}"/>
              </a:ext>
            </a:extLst>
          </p:cNvPr>
          <p:cNvSpPr txBox="1"/>
          <p:nvPr/>
        </p:nvSpPr>
        <p:spPr>
          <a:xfrm>
            <a:off x="9631378" y="4908787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Overlay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1945600-5A73-F45A-2E7F-9394258AB182}"/>
              </a:ext>
            </a:extLst>
          </p:cNvPr>
          <p:cNvSpPr txBox="1"/>
          <p:nvPr/>
        </p:nvSpPr>
        <p:spPr>
          <a:xfrm>
            <a:off x="9638214" y="3173900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1D3B541-2A00-21A0-D986-7B397F6C34F3}"/>
              </a:ext>
            </a:extLst>
          </p:cNvPr>
          <p:cNvSpPr txBox="1"/>
          <p:nvPr/>
        </p:nvSpPr>
        <p:spPr>
          <a:xfrm>
            <a:off x="9638214" y="3550449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2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0108C9B-A678-6EC7-8163-E375AB6EA9C3}"/>
              </a:ext>
            </a:extLst>
          </p:cNvPr>
          <p:cNvSpPr txBox="1"/>
          <p:nvPr/>
        </p:nvSpPr>
        <p:spPr>
          <a:xfrm>
            <a:off x="9638214" y="3939115"/>
            <a:ext cx="7993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Frame 3</a:t>
            </a:r>
          </a:p>
        </p:txBody>
      </p: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03C018E0-4E0A-92EA-3C78-C88C08CDC2C3}"/>
              </a:ext>
            </a:extLst>
          </p:cNvPr>
          <p:cNvSpPr/>
          <p:nvPr/>
        </p:nvSpPr>
        <p:spPr>
          <a:xfrm>
            <a:off x="2465065" y="2131332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10EFDB6F-D8B5-DDAE-0C3C-92EFDBBDE3A5}"/>
              </a:ext>
            </a:extLst>
          </p:cNvPr>
          <p:cNvSpPr/>
          <p:nvPr/>
        </p:nvSpPr>
        <p:spPr>
          <a:xfrm>
            <a:off x="5712605" y="2131331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D8F0E3B2-891F-28EB-441C-A954E604F76E}"/>
              </a:ext>
            </a:extLst>
          </p:cNvPr>
          <p:cNvSpPr/>
          <p:nvPr/>
        </p:nvSpPr>
        <p:spPr>
          <a:xfrm>
            <a:off x="9012925" y="2111474"/>
            <a:ext cx="662746" cy="20769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21E1703-F0F9-751B-8EA3-8D919716DD8E}"/>
              </a:ext>
            </a:extLst>
          </p:cNvPr>
          <p:cNvSpPr/>
          <p:nvPr/>
        </p:nvSpPr>
        <p:spPr>
          <a:xfrm>
            <a:off x="4013039" y="3107561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1113613-83D7-6483-CC79-6EA37531224F}"/>
              </a:ext>
            </a:extLst>
          </p:cNvPr>
          <p:cNvSpPr/>
          <p:nvPr/>
        </p:nvSpPr>
        <p:spPr>
          <a:xfrm>
            <a:off x="4013038" y="3496684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8EC82D6-4E1A-A57B-A1E0-943242DC7E68}"/>
              </a:ext>
            </a:extLst>
          </p:cNvPr>
          <p:cNvSpPr/>
          <p:nvPr/>
        </p:nvSpPr>
        <p:spPr>
          <a:xfrm>
            <a:off x="4016457" y="3885807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C333480-E00B-29C7-36D9-31B31249B400}"/>
              </a:ext>
            </a:extLst>
          </p:cNvPr>
          <p:cNvSpPr/>
          <p:nvPr/>
        </p:nvSpPr>
        <p:spPr>
          <a:xfrm>
            <a:off x="4013037" y="4281329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3ADBD0-8E06-0C4E-94A8-E9D6CDF2211D}"/>
              </a:ext>
            </a:extLst>
          </p:cNvPr>
          <p:cNvSpPr/>
          <p:nvPr/>
        </p:nvSpPr>
        <p:spPr>
          <a:xfrm>
            <a:off x="4013036" y="4550997"/>
            <a:ext cx="1529013" cy="316814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4E6922F-030C-D2C2-C5CF-C15EDA0C2BAD}"/>
              </a:ext>
            </a:extLst>
          </p:cNvPr>
          <p:cNvSpPr/>
          <p:nvPr/>
        </p:nvSpPr>
        <p:spPr>
          <a:xfrm>
            <a:off x="4013035" y="4929917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6D5F0F3-653C-155E-1DAC-CAB887A47F0C}"/>
              </a:ext>
            </a:extLst>
          </p:cNvPr>
          <p:cNvSpPr/>
          <p:nvPr/>
        </p:nvSpPr>
        <p:spPr>
          <a:xfrm>
            <a:off x="7214143" y="3125845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4D9B7D-A35B-681D-4D3F-01BAA3AFF65B}"/>
              </a:ext>
            </a:extLst>
          </p:cNvPr>
          <p:cNvSpPr/>
          <p:nvPr/>
        </p:nvSpPr>
        <p:spPr>
          <a:xfrm>
            <a:off x="7214142" y="3514968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1FC082B-D94B-B525-E143-055500CFF586}"/>
              </a:ext>
            </a:extLst>
          </p:cNvPr>
          <p:cNvSpPr/>
          <p:nvPr/>
        </p:nvSpPr>
        <p:spPr>
          <a:xfrm>
            <a:off x="7217561" y="3904091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B1BDDF6-59EC-E74B-6824-814073301B27}"/>
              </a:ext>
            </a:extLst>
          </p:cNvPr>
          <p:cNvSpPr/>
          <p:nvPr/>
        </p:nvSpPr>
        <p:spPr>
          <a:xfrm>
            <a:off x="7214141" y="4299613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E6B0431-3506-AE24-1DDE-F4C3BC6E391D}"/>
              </a:ext>
            </a:extLst>
          </p:cNvPr>
          <p:cNvSpPr/>
          <p:nvPr/>
        </p:nvSpPr>
        <p:spPr>
          <a:xfrm>
            <a:off x="7214140" y="4569281"/>
            <a:ext cx="1529013" cy="316814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F0F06EB-3B03-C21D-4C1D-482440E85B32}"/>
              </a:ext>
            </a:extLst>
          </p:cNvPr>
          <p:cNvSpPr/>
          <p:nvPr/>
        </p:nvSpPr>
        <p:spPr>
          <a:xfrm>
            <a:off x="7214139" y="4948201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87769BE-2746-B667-ACD2-9D41530B8247}"/>
              </a:ext>
            </a:extLst>
          </p:cNvPr>
          <p:cNvSpPr/>
          <p:nvPr/>
        </p:nvSpPr>
        <p:spPr>
          <a:xfrm>
            <a:off x="10443524" y="3107561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2F69014-935E-2FBE-C515-17D142C4706D}"/>
              </a:ext>
            </a:extLst>
          </p:cNvPr>
          <p:cNvSpPr/>
          <p:nvPr/>
        </p:nvSpPr>
        <p:spPr>
          <a:xfrm>
            <a:off x="10443523" y="3496684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8428521-1195-2BEA-14F1-1B1C616B2DCD}"/>
              </a:ext>
            </a:extLst>
          </p:cNvPr>
          <p:cNvSpPr/>
          <p:nvPr/>
        </p:nvSpPr>
        <p:spPr>
          <a:xfrm>
            <a:off x="10446942" y="3885807"/>
            <a:ext cx="1529013" cy="3336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5C209F1-ABC3-8FAD-8391-BAB74D7EAFE6}"/>
              </a:ext>
            </a:extLst>
          </p:cNvPr>
          <p:cNvSpPr/>
          <p:nvPr/>
        </p:nvSpPr>
        <p:spPr>
          <a:xfrm>
            <a:off x="10443522" y="4281329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981A915-AD94-FF6C-15FE-48C551C8FC18}"/>
              </a:ext>
            </a:extLst>
          </p:cNvPr>
          <p:cNvSpPr/>
          <p:nvPr/>
        </p:nvSpPr>
        <p:spPr>
          <a:xfrm>
            <a:off x="10443521" y="4550997"/>
            <a:ext cx="1529013" cy="316814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SG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50C505B-7BAE-C3A3-84AC-8F729D9AF37D}"/>
              </a:ext>
            </a:extLst>
          </p:cNvPr>
          <p:cNvSpPr/>
          <p:nvPr/>
        </p:nvSpPr>
        <p:spPr>
          <a:xfrm>
            <a:off x="10443520" y="4929917"/>
            <a:ext cx="1529013" cy="2296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SG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63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251</Words>
  <Application>Microsoft Office PowerPoint</Application>
  <PresentationFormat>Widescreen</PresentationFormat>
  <Paragraphs>173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Impact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Kevin Chua</dc:creator>
  <cp:lastModifiedBy>Kevin Chua</cp:lastModifiedBy>
  <cp:revision>4</cp:revision>
  <dcterms:created xsi:type="dcterms:W3CDTF">2024-06-11T00:59:38Z</dcterms:created>
  <dcterms:modified xsi:type="dcterms:W3CDTF">2024-08-27T02:06:28Z</dcterms:modified>
</cp:coreProperties>
</file>